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5"/>
  </p:notesMasterIdLst>
  <p:sldIdLst>
    <p:sldId id="256" r:id="rId2"/>
    <p:sldId id="278" r:id="rId3"/>
    <p:sldId id="262" r:id="rId4"/>
    <p:sldId id="279" r:id="rId5"/>
    <p:sldId id="280" r:id="rId6"/>
    <p:sldId id="317" r:id="rId7"/>
    <p:sldId id="316" r:id="rId8"/>
    <p:sldId id="281" r:id="rId9"/>
    <p:sldId id="282" r:id="rId10"/>
    <p:sldId id="318" r:id="rId11"/>
    <p:sldId id="284" r:id="rId12"/>
    <p:sldId id="319" r:id="rId13"/>
    <p:sldId id="283" r:id="rId14"/>
    <p:sldId id="258" r:id="rId15"/>
    <p:sldId id="286" r:id="rId16"/>
    <p:sldId id="288" r:id="rId17"/>
    <p:sldId id="289" r:id="rId18"/>
    <p:sldId id="285" r:id="rId19"/>
    <p:sldId id="298" r:id="rId20"/>
    <p:sldId id="290" r:id="rId21"/>
    <p:sldId id="299" r:id="rId22"/>
    <p:sldId id="291" r:id="rId23"/>
    <p:sldId id="301" r:id="rId24"/>
    <p:sldId id="295" r:id="rId25"/>
    <p:sldId id="296" r:id="rId26"/>
    <p:sldId id="302" r:id="rId27"/>
    <p:sldId id="292" r:id="rId28"/>
    <p:sldId id="303" r:id="rId29"/>
    <p:sldId id="304" r:id="rId30"/>
    <p:sldId id="314" r:id="rId31"/>
    <p:sldId id="305" r:id="rId32"/>
    <p:sldId id="293" r:id="rId33"/>
    <p:sldId id="306" r:id="rId34"/>
    <p:sldId id="294" r:id="rId35"/>
    <p:sldId id="307" r:id="rId36"/>
    <p:sldId id="308" r:id="rId37"/>
    <p:sldId id="310" r:id="rId38"/>
    <p:sldId id="313" r:id="rId39"/>
    <p:sldId id="311" r:id="rId40"/>
    <p:sldId id="287" r:id="rId41"/>
    <p:sldId id="309" r:id="rId42"/>
    <p:sldId id="312" r:id="rId43"/>
    <p:sldId id="277" r:id="rId44"/>
  </p:sldIdLst>
  <p:sldSz cx="9144000" cy="5143500" type="screen16x9"/>
  <p:notesSz cx="6858000" cy="9144000"/>
  <p:embeddedFontLst>
    <p:embeddedFont>
      <p:font typeface="Judson" panose="020B0604020202020204" charset="0"/>
      <p:regular r:id="rId46"/>
      <p:bold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A68B13-2941-4530-A729-D303C190E551}" v="68" dt="2024-04-18T18:58:56.161"/>
  </p1510:revLst>
</p1510:revInfo>
</file>

<file path=ppt/tableStyles.xml><?xml version="1.0" encoding="utf-8"?>
<a:tblStyleLst xmlns:a="http://schemas.openxmlformats.org/drawingml/2006/main" def="{877B37A6-BE8E-4B53-9504-AD6182CA3C23}">
  <a:tblStyle styleId="{877B37A6-BE8E-4B53-9504-AD6182CA3C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Clara Laport Bêta" userId="4d5186fd-bce6-47b1-a56f-0a80ddde9d9b" providerId="ADAL" clId="{E0A68B13-2941-4530-A729-D303C190E551}"/>
    <pc:docChg chg="undo custSel addSld delSld modSld sldOrd">
      <pc:chgData name="Maria Clara Laport Bêta" userId="4d5186fd-bce6-47b1-a56f-0a80ddde9d9b" providerId="ADAL" clId="{E0A68B13-2941-4530-A729-D303C190E551}" dt="2024-04-18T19:02:12.331" v="3009" actId="1036"/>
      <pc:docMkLst>
        <pc:docMk/>
      </pc:docMkLst>
      <pc:sldChg chg="modSp mod">
        <pc:chgData name="Maria Clara Laport Bêta" userId="4d5186fd-bce6-47b1-a56f-0a80ddde9d9b" providerId="ADAL" clId="{E0A68B13-2941-4530-A729-D303C190E551}" dt="2024-04-18T14:51:02.780" v="1530" actId="1035"/>
        <pc:sldMkLst>
          <pc:docMk/>
          <pc:sldMk cId="0" sldId="256"/>
        </pc:sldMkLst>
        <pc:spChg chg="mod">
          <ac:chgData name="Maria Clara Laport Bêta" userId="4d5186fd-bce6-47b1-a56f-0a80ddde9d9b" providerId="ADAL" clId="{E0A68B13-2941-4530-A729-D303C190E551}" dt="2024-04-18T14:51:02.780" v="1530" actId="1035"/>
          <ac:spMkLst>
            <pc:docMk/>
            <pc:sldMk cId="0" sldId="256"/>
            <ac:spMk id="256" creationId="{00000000-0000-0000-0000-000000000000}"/>
          </ac:spMkLst>
        </pc:spChg>
      </pc:sldChg>
      <pc:sldChg chg="del">
        <pc:chgData name="Maria Clara Laport Bêta" userId="4d5186fd-bce6-47b1-a56f-0a80ddde9d9b" providerId="ADAL" clId="{E0A68B13-2941-4530-A729-D303C190E551}" dt="2024-04-18T14:49:20.696" v="1448" actId="47"/>
        <pc:sldMkLst>
          <pc:docMk/>
          <pc:sldMk cId="0" sldId="257"/>
        </pc:sldMkLst>
      </pc:sldChg>
      <pc:sldChg chg="ord">
        <pc:chgData name="Maria Clara Laport Bêta" userId="4d5186fd-bce6-47b1-a56f-0a80ddde9d9b" providerId="ADAL" clId="{E0A68B13-2941-4530-A729-D303C190E551}" dt="2024-04-18T18:49:46.040" v="2808"/>
        <pc:sldMkLst>
          <pc:docMk/>
          <pc:sldMk cId="0" sldId="258"/>
        </pc:sldMkLst>
      </pc:sldChg>
      <pc:sldChg chg="del">
        <pc:chgData name="Maria Clara Laport Bêta" userId="4d5186fd-bce6-47b1-a56f-0a80ddde9d9b" providerId="ADAL" clId="{E0A68B13-2941-4530-A729-D303C190E551}" dt="2024-04-18T14:50:49.658" v="1499" actId="47"/>
        <pc:sldMkLst>
          <pc:docMk/>
          <pc:sldMk cId="0" sldId="259"/>
        </pc:sldMkLst>
      </pc:sldChg>
      <pc:sldChg chg="del">
        <pc:chgData name="Maria Clara Laport Bêta" userId="4d5186fd-bce6-47b1-a56f-0a80ddde9d9b" providerId="ADAL" clId="{E0A68B13-2941-4530-A729-D303C190E551}" dt="2024-04-18T14:50:47.441" v="1498" actId="47"/>
        <pc:sldMkLst>
          <pc:docMk/>
          <pc:sldMk cId="0" sldId="260"/>
        </pc:sldMkLst>
      </pc:sldChg>
      <pc:sldChg chg="del">
        <pc:chgData name="Maria Clara Laport Bêta" userId="4d5186fd-bce6-47b1-a56f-0a80ddde9d9b" providerId="ADAL" clId="{E0A68B13-2941-4530-A729-D303C190E551}" dt="2024-04-18T14:50:45.759" v="1497" actId="47"/>
        <pc:sldMkLst>
          <pc:docMk/>
          <pc:sldMk cId="0" sldId="261"/>
        </pc:sldMkLst>
      </pc:sldChg>
      <pc:sldChg chg="del">
        <pc:chgData name="Maria Clara Laport Bêta" userId="4d5186fd-bce6-47b1-a56f-0a80ddde9d9b" providerId="ADAL" clId="{E0A68B13-2941-4530-A729-D303C190E551}" dt="2024-04-18T14:50:44.077" v="1496" actId="47"/>
        <pc:sldMkLst>
          <pc:docMk/>
          <pc:sldMk cId="0" sldId="263"/>
        </pc:sldMkLst>
      </pc:sldChg>
      <pc:sldChg chg="del">
        <pc:chgData name="Maria Clara Laport Bêta" userId="4d5186fd-bce6-47b1-a56f-0a80ddde9d9b" providerId="ADAL" clId="{E0A68B13-2941-4530-A729-D303C190E551}" dt="2024-04-18T14:50:42.067" v="1495" actId="47"/>
        <pc:sldMkLst>
          <pc:docMk/>
          <pc:sldMk cId="0" sldId="264"/>
        </pc:sldMkLst>
      </pc:sldChg>
      <pc:sldChg chg="del">
        <pc:chgData name="Maria Clara Laport Bêta" userId="4d5186fd-bce6-47b1-a56f-0a80ddde9d9b" providerId="ADAL" clId="{E0A68B13-2941-4530-A729-D303C190E551}" dt="2024-04-18T14:50:39.223" v="1494" actId="47"/>
        <pc:sldMkLst>
          <pc:docMk/>
          <pc:sldMk cId="0" sldId="265"/>
        </pc:sldMkLst>
      </pc:sldChg>
      <pc:sldChg chg="modSp del mod">
        <pc:chgData name="Maria Clara Laport Bêta" userId="4d5186fd-bce6-47b1-a56f-0a80ddde9d9b" providerId="ADAL" clId="{E0A68B13-2941-4530-A729-D303C190E551}" dt="2024-04-18T14:54:04.330" v="1594" actId="47"/>
        <pc:sldMkLst>
          <pc:docMk/>
          <pc:sldMk cId="0" sldId="266"/>
        </pc:sldMkLst>
        <pc:spChg chg="mod">
          <ac:chgData name="Maria Clara Laport Bêta" userId="4d5186fd-bce6-47b1-a56f-0a80ddde9d9b" providerId="ADAL" clId="{E0A68B13-2941-4530-A729-D303C190E551}" dt="2024-04-18T14:50:33.454" v="1493" actId="20577"/>
          <ac:spMkLst>
            <pc:docMk/>
            <pc:sldMk cId="0" sldId="266"/>
            <ac:spMk id="442" creationId="{00000000-0000-0000-0000-000000000000}"/>
          </ac:spMkLst>
        </pc:spChg>
      </pc:sldChg>
      <pc:sldChg chg="del">
        <pc:chgData name="Maria Clara Laport Bêta" userId="4d5186fd-bce6-47b1-a56f-0a80ddde9d9b" providerId="ADAL" clId="{E0A68B13-2941-4530-A729-D303C190E551}" dt="2024-04-18T14:50:23.058" v="1484" actId="47"/>
        <pc:sldMkLst>
          <pc:docMk/>
          <pc:sldMk cId="0" sldId="267"/>
        </pc:sldMkLst>
      </pc:sldChg>
      <pc:sldChg chg="del">
        <pc:chgData name="Maria Clara Laport Bêta" userId="4d5186fd-bce6-47b1-a56f-0a80ddde9d9b" providerId="ADAL" clId="{E0A68B13-2941-4530-A729-D303C190E551}" dt="2024-04-18T14:50:21.167" v="1483" actId="47"/>
        <pc:sldMkLst>
          <pc:docMk/>
          <pc:sldMk cId="0" sldId="268"/>
        </pc:sldMkLst>
      </pc:sldChg>
      <pc:sldChg chg="del">
        <pc:chgData name="Maria Clara Laport Bêta" userId="4d5186fd-bce6-47b1-a56f-0a80ddde9d9b" providerId="ADAL" clId="{E0A68B13-2941-4530-A729-D303C190E551}" dt="2024-04-18T14:50:18.816" v="1482" actId="47"/>
        <pc:sldMkLst>
          <pc:docMk/>
          <pc:sldMk cId="0" sldId="269"/>
        </pc:sldMkLst>
      </pc:sldChg>
      <pc:sldChg chg="del">
        <pc:chgData name="Maria Clara Laport Bêta" userId="4d5186fd-bce6-47b1-a56f-0a80ddde9d9b" providerId="ADAL" clId="{E0A68B13-2941-4530-A729-D303C190E551}" dt="2024-04-18T14:50:16.445" v="1481" actId="47"/>
        <pc:sldMkLst>
          <pc:docMk/>
          <pc:sldMk cId="0" sldId="270"/>
        </pc:sldMkLst>
      </pc:sldChg>
      <pc:sldChg chg="del">
        <pc:chgData name="Maria Clara Laport Bêta" userId="4d5186fd-bce6-47b1-a56f-0a80ddde9d9b" providerId="ADAL" clId="{E0A68B13-2941-4530-A729-D303C190E551}" dt="2024-04-18T14:50:14.257" v="1480" actId="47"/>
        <pc:sldMkLst>
          <pc:docMk/>
          <pc:sldMk cId="0" sldId="271"/>
        </pc:sldMkLst>
      </pc:sldChg>
      <pc:sldChg chg="del">
        <pc:chgData name="Maria Clara Laport Bêta" userId="4d5186fd-bce6-47b1-a56f-0a80ddde9d9b" providerId="ADAL" clId="{E0A68B13-2941-4530-A729-D303C190E551}" dt="2024-04-18T14:50:13.108" v="1479" actId="47"/>
        <pc:sldMkLst>
          <pc:docMk/>
          <pc:sldMk cId="0" sldId="272"/>
        </pc:sldMkLst>
      </pc:sldChg>
      <pc:sldChg chg="del">
        <pc:chgData name="Maria Clara Laport Bêta" userId="4d5186fd-bce6-47b1-a56f-0a80ddde9d9b" providerId="ADAL" clId="{E0A68B13-2941-4530-A729-D303C190E551}" dt="2024-04-18T14:50:11.958" v="1478" actId="47"/>
        <pc:sldMkLst>
          <pc:docMk/>
          <pc:sldMk cId="0" sldId="273"/>
        </pc:sldMkLst>
      </pc:sldChg>
      <pc:sldChg chg="del">
        <pc:chgData name="Maria Clara Laport Bêta" userId="4d5186fd-bce6-47b1-a56f-0a80ddde9d9b" providerId="ADAL" clId="{E0A68B13-2941-4530-A729-D303C190E551}" dt="2024-04-18T14:50:10.344" v="1477" actId="47"/>
        <pc:sldMkLst>
          <pc:docMk/>
          <pc:sldMk cId="0" sldId="274"/>
        </pc:sldMkLst>
      </pc:sldChg>
      <pc:sldChg chg="del">
        <pc:chgData name="Maria Clara Laport Bêta" userId="4d5186fd-bce6-47b1-a56f-0a80ddde9d9b" providerId="ADAL" clId="{E0A68B13-2941-4530-A729-D303C190E551}" dt="2024-04-18T14:50:06.587" v="1476" actId="47"/>
        <pc:sldMkLst>
          <pc:docMk/>
          <pc:sldMk cId="0" sldId="275"/>
        </pc:sldMkLst>
      </pc:sldChg>
      <pc:sldChg chg="del">
        <pc:chgData name="Maria Clara Laport Bêta" userId="4d5186fd-bce6-47b1-a56f-0a80ddde9d9b" providerId="ADAL" clId="{E0A68B13-2941-4530-A729-D303C190E551}" dt="2024-04-18T14:54:07.254" v="1595" actId="47"/>
        <pc:sldMkLst>
          <pc:docMk/>
          <pc:sldMk cId="0" sldId="276"/>
        </pc:sldMkLst>
      </pc:sldChg>
      <pc:sldChg chg="addSp delSp modSp mod">
        <pc:chgData name="Maria Clara Laport Bêta" userId="4d5186fd-bce6-47b1-a56f-0a80ddde9d9b" providerId="ADAL" clId="{E0A68B13-2941-4530-A729-D303C190E551}" dt="2024-04-18T14:57:43.607" v="1606"/>
        <pc:sldMkLst>
          <pc:docMk/>
          <pc:sldMk cId="0" sldId="277"/>
        </pc:sldMkLst>
        <pc:spChg chg="add del mod">
          <ac:chgData name="Maria Clara Laport Bêta" userId="4d5186fd-bce6-47b1-a56f-0a80ddde9d9b" providerId="ADAL" clId="{E0A68B13-2941-4530-A729-D303C190E551}" dt="2024-04-18T14:49:49.978" v="1473" actId="478"/>
          <ac:spMkLst>
            <pc:docMk/>
            <pc:sldMk cId="0" sldId="277"/>
            <ac:spMk id="3" creationId="{C3421006-0CDB-583F-38B5-80FEC2116577}"/>
          </ac:spMkLst>
        </pc:spChg>
        <pc:spChg chg="mod">
          <ac:chgData name="Maria Clara Laport Bêta" userId="4d5186fd-bce6-47b1-a56f-0a80ddde9d9b" providerId="ADAL" clId="{E0A68B13-2941-4530-A729-D303C190E551}" dt="2024-04-18T14:49:43.984" v="1471" actId="20577"/>
          <ac:spMkLst>
            <pc:docMk/>
            <pc:sldMk cId="0" sldId="277"/>
            <ac:spMk id="704" creationId="{00000000-0000-0000-0000-000000000000}"/>
          </ac:spMkLst>
        </pc:spChg>
        <pc:spChg chg="mod">
          <ac:chgData name="Maria Clara Laport Bêta" userId="4d5186fd-bce6-47b1-a56f-0a80ddde9d9b" providerId="ADAL" clId="{E0A68B13-2941-4530-A729-D303C190E551}" dt="2024-04-18T14:57:43.607" v="1606"/>
          <ac:spMkLst>
            <pc:docMk/>
            <pc:sldMk cId="0" sldId="277"/>
            <ac:spMk id="705" creationId="{00000000-0000-0000-0000-000000000000}"/>
          </ac:spMkLst>
        </pc:spChg>
        <pc:spChg chg="del">
          <ac:chgData name="Maria Clara Laport Bêta" userId="4d5186fd-bce6-47b1-a56f-0a80ddde9d9b" providerId="ADAL" clId="{E0A68B13-2941-4530-A729-D303C190E551}" dt="2024-04-18T14:49:48.576" v="1472" actId="478"/>
          <ac:spMkLst>
            <pc:docMk/>
            <pc:sldMk cId="0" sldId="277"/>
            <ac:spMk id="706" creationId="{00000000-0000-0000-0000-000000000000}"/>
          </ac:spMkLst>
        </pc:spChg>
      </pc:sldChg>
      <pc:sldChg chg="addSp delSp modSp mod">
        <pc:chgData name="Maria Clara Laport Bêta" userId="4d5186fd-bce6-47b1-a56f-0a80ddde9d9b" providerId="ADAL" clId="{E0A68B13-2941-4530-A729-D303C190E551}" dt="2024-04-18T18:55:00.824" v="2845" actId="1036"/>
        <pc:sldMkLst>
          <pc:docMk/>
          <pc:sldMk cId="3693841902" sldId="282"/>
        </pc:sldMkLst>
        <pc:spChg chg="del mod">
          <ac:chgData name="Maria Clara Laport Bêta" userId="4d5186fd-bce6-47b1-a56f-0a80ddde9d9b" providerId="ADAL" clId="{E0A68B13-2941-4530-A729-D303C190E551}" dt="2024-04-18T18:54:15.963" v="2823" actId="478"/>
          <ac:spMkLst>
            <pc:docMk/>
            <pc:sldMk cId="3693841902" sldId="282"/>
            <ac:spMk id="4" creationId="{50C645B8-FB39-3111-2E7A-F8013BCA7252}"/>
          </ac:spMkLst>
        </pc:spChg>
        <pc:spChg chg="add mod">
          <ac:chgData name="Maria Clara Laport Bêta" userId="4d5186fd-bce6-47b1-a56f-0a80ddde9d9b" providerId="ADAL" clId="{E0A68B13-2941-4530-A729-D303C190E551}" dt="2024-04-18T18:54:56.597" v="2836" actId="1035"/>
          <ac:spMkLst>
            <pc:docMk/>
            <pc:sldMk cId="3693841902" sldId="282"/>
            <ac:spMk id="5" creationId="{EA22216C-E1B1-DA95-2C82-B7A2D0D8E0E7}"/>
          </ac:spMkLst>
        </pc:spChg>
        <pc:spChg chg="add mod">
          <ac:chgData name="Maria Clara Laport Bêta" userId="4d5186fd-bce6-47b1-a56f-0a80ddde9d9b" providerId="ADAL" clId="{E0A68B13-2941-4530-A729-D303C190E551}" dt="2024-04-18T18:55:00.824" v="2845" actId="1036"/>
          <ac:spMkLst>
            <pc:docMk/>
            <pc:sldMk cId="3693841902" sldId="282"/>
            <ac:spMk id="6" creationId="{B310EC4C-9857-02F1-5FE2-B5897F7430A1}"/>
          </ac:spMkLst>
        </pc:spChg>
      </pc:sldChg>
      <pc:sldChg chg="modSp mod">
        <pc:chgData name="Maria Clara Laport Bêta" userId="4d5186fd-bce6-47b1-a56f-0a80ddde9d9b" providerId="ADAL" clId="{E0A68B13-2941-4530-A729-D303C190E551}" dt="2024-04-18T19:02:12.331" v="3009" actId="1036"/>
        <pc:sldMkLst>
          <pc:docMk/>
          <pc:sldMk cId="3904633229" sldId="283"/>
        </pc:sldMkLst>
        <pc:spChg chg="mod">
          <ac:chgData name="Maria Clara Laport Bêta" userId="4d5186fd-bce6-47b1-a56f-0a80ddde9d9b" providerId="ADAL" clId="{E0A68B13-2941-4530-A729-D303C190E551}" dt="2024-04-18T19:01:50.169" v="2986" actId="20577"/>
          <ac:spMkLst>
            <pc:docMk/>
            <pc:sldMk cId="3904633229" sldId="283"/>
            <ac:spMk id="293" creationId="{00000000-0000-0000-0000-000000000000}"/>
          </ac:spMkLst>
        </pc:spChg>
        <pc:picChg chg="mod">
          <ac:chgData name="Maria Clara Laport Bêta" userId="4d5186fd-bce6-47b1-a56f-0a80ddde9d9b" providerId="ADAL" clId="{E0A68B13-2941-4530-A729-D303C190E551}" dt="2024-04-18T19:02:12.331" v="3009" actId="1036"/>
          <ac:picMkLst>
            <pc:docMk/>
            <pc:sldMk cId="3904633229" sldId="283"/>
            <ac:picMk id="3" creationId="{E1C9568C-B9D8-B388-54A9-11B3F68FB990}"/>
          </ac:picMkLst>
        </pc:picChg>
      </pc:sldChg>
      <pc:sldChg chg="addSp delSp modSp mod">
        <pc:chgData name="Maria Clara Laport Bêta" userId="4d5186fd-bce6-47b1-a56f-0a80ddde9d9b" providerId="ADAL" clId="{E0A68B13-2941-4530-A729-D303C190E551}" dt="2024-04-18T18:59:03.196" v="2895" actId="20577"/>
        <pc:sldMkLst>
          <pc:docMk/>
          <pc:sldMk cId="245455800" sldId="284"/>
        </pc:sldMkLst>
        <pc:spChg chg="add mod">
          <ac:chgData name="Maria Clara Laport Bêta" userId="4d5186fd-bce6-47b1-a56f-0a80ddde9d9b" providerId="ADAL" clId="{E0A68B13-2941-4530-A729-D303C190E551}" dt="2024-04-18T18:59:03.196" v="2895" actId="20577"/>
          <ac:spMkLst>
            <pc:docMk/>
            <pc:sldMk cId="245455800" sldId="284"/>
            <ac:spMk id="3" creationId="{58ECDEFC-5784-D66C-9E3A-C2A23F8D297D}"/>
          </ac:spMkLst>
        </pc:spChg>
        <pc:spChg chg="del mod">
          <ac:chgData name="Maria Clara Laport Bêta" userId="4d5186fd-bce6-47b1-a56f-0a80ddde9d9b" providerId="ADAL" clId="{E0A68B13-2941-4530-A729-D303C190E551}" dt="2024-04-18T18:59:01.733" v="2894" actId="478"/>
          <ac:spMkLst>
            <pc:docMk/>
            <pc:sldMk cId="245455800" sldId="284"/>
            <ac:spMk id="299" creationId="{00000000-0000-0000-0000-000000000000}"/>
          </ac:spMkLst>
        </pc:spChg>
      </pc:sldChg>
      <pc:sldChg chg="addSp delSp modSp mod">
        <pc:chgData name="Maria Clara Laport Bêta" userId="4d5186fd-bce6-47b1-a56f-0a80ddde9d9b" providerId="ADAL" clId="{E0A68B13-2941-4530-A729-D303C190E551}" dt="2024-04-18T14:52:01.415" v="1583" actId="478"/>
        <pc:sldMkLst>
          <pc:docMk/>
          <pc:sldMk cId="1009937521" sldId="288"/>
        </pc:sldMkLst>
        <pc:spChg chg="add del mod">
          <ac:chgData name="Maria Clara Laport Bêta" userId="4d5186fd-bce6-47b1-a56f-0a80ddde9d9b" providerId="ADAL" clId="{E0A68B13-2941-4530-A729-D303C190E551}" dt="2024-04-18T14:51:26.664" v="1534" actId="478"/>
          <ac:spMkLst>
            <pc:docMk/>
            <pc:sldMk cId="1009937521" sldId="288"/>
            <ac:spMk id="6" creationId="{7F569C71-8AA4-2F35-1C32-B3959BC7B897}"/>
          </ac:spMkLst>
        </pc:spChg>
        <pc:spChg chg="add del mod">
          <ac:chgData name="Maria Clara Laport Bêta" userId="4d5186fd-bce6-47b1-a56f-0a80ddde9d9b" providerId="ADAL" clId="{E0A68B13-2941-4530-A729-D303C190E551}" dt="2024-04-18T14:52:01.415" v="1583" actId="478"/>
          <ac:spMkLst>
            <pc:docMk/>
            <pc:sldMk cId="1009937521" sldId="288"/>
            <ac:spMk id="8" creationId="{576C80F4-A53E-E330-9CF0-C7C9C21B50C5}"/>
          </ac:spMkLst>
        </pc:spChg>
        <pc:spChg chg="add del mod">
          <ac:chgData name="Maria Clara Laport Bêta" userId="4d5186fd-bce6-47b1-a56f-0a80ddde9d9b" providerId="ADAL" clId="{E0A68B13-2941-4530-A729-D303C190E551}" dt="2024-04-18T14:51:58.190" v="1582" actId="478"/>
          <ac:spMkLst>
            <pc:docMk/>
            <pc:sldMk cId="1009937521" sldId="288"/>
            <ac:spMk id="299" creationId="{00000000-0000-0000-0000-000000000000}"/>
          </ac:spMkLst>
        </pc:spChg>
      </pc:sldChg>
      <pc:sldChg chg="addSp delSp modSp mod">
        <pc:chgData name="Maria Clara Laport Bêta" userId="4d5186fd-bce6-47b1-a56f-0a80ddde9d9b" providerId="ADAL" clId="{E0A68B13-2941-4530-A729-D303C190E551}" dt="2024-04-18T14:40:05.670" v="1169" actId="21"/>
        <pc:sldMkLst>
          <pc:docMk/>
          <pc:sldMk cId="2097082814" sldId="291"/>
        </pc:sldMkLst>
        <pc:picChg chg="add del mod">
          <ac:chgData name="Maria Clara Laport Bêta" userId="4d5186fd-bce6-47b1-a56f-0a80ddde9d9b" providerId="ADAL" clId="{E0A68B13-2941-4530-A729-D303C190E551}" dt="2024-04-18T14:40:05.670" v="1169" actId="21"/>
          <ac:picMkLst>
            <pc:docMk/>
            <pc:sldMk cId="2097082814" sldId="291"/>
            <ac:picMk id="4" creationId="{771FD39C-C9E4-211F-B1F7-4D02071CB434}"/>
          </ac:picMkLst>
        </pc:picChg>
      </pc:sldChg>
      <pc:sldChg chg="modSp mod">
        <pc:chgData name="Maria Clara Laport Bêta" userId="4d5186fd-bce6-47b1-a56f-0a80ddde9d9b" providerId="ADAL" clId="{E0A68B13-2941-4530-A729-D303C190E551}" dt="2024-04-18T14:16:07.234" v="280" actId="20577"/>
        <pc:sldMkLst>
          <pc:docMk/>
          <pc:sldMk cId="166512350" sldId="292"/>
        </pc:sldMkLst>
        <pc:spChg chg="mod">
          <ac:chgData name="Maria Clara Laport Bêta" userId="4d5186fd-bce6-47b1-a56f-0a80ddde9d9b" providerId="ADAL" clId="{E0A68B13-2941-4530-A729-D303C190E551}" dt="2024-04-18T14:16:05.307" v="278" actId="20577"/>
          <ac:spMkLst>
            <pc:docMk/>
            <pc:sldMk cId="166512350" sldId="292"/>
            <ac:spMk id="13" creationId="{9F44A2FF-6823-520A-8D52-38E525D71FF5}"/>
          </ac:spMkLst>
        </pc:spChg>
        <pc:spChg chg="mod">
          <ac:chgData name="Maria Clara Laport Bêta" userId="4d5186fd-bce6-47b1-a56f-0a80ddde9d9b" providerId="ADAL" clId="{E0A68B13-2941-4530-A729-D303C190E551}" dt="2024-04-18T14:16:07.234" v="280" actId="20577"/>
          <ac:spMkLst>
            <pc:docMk/>
            <pc:sldMk cId="166512350" sldId="292"/>
            <ac:spMk id="15" creationId="{8364042D-1651-E6F4-6898-59AD38D280F1}"/>
          </ac:spMkLst>
        </pc:spChg>
        <pc:spChg chg="mod">
          <ac:chgData name="Maria Clara Laport Bêta" userId="4d5186fd-bce6-47b1-a56f-0a80ddde9d9b" providerId="ADAL" clId="{E0A68B13-2941-4530-A729-D303C190E551}" dt="2024-04-18T14:16:00.694" v="274" actId="20577"/>
          <ac:spMkLst>
            <pc:docMk/>
            <pc:sldMk cId="166512350" sldId="292"/>
            <ac:spMk id="283" creationId="{00000000-0000-0000-0000-000000000000}"/>
          </ac:spMkLst>
        </pc:spChg>
        <pc:spChg chg="mod">
          <ac:chgData name="Maria Clara Laport Bêta" userId="4d5186fd-bce6-47b1-a56f-0a80ddde9d9b" providerId="ADAL" clId="{E0A68B13-2941-4530-A729-D303C190E551}" dt="2024-04-18T14:16:03.066" v="276" actId="20577"/>
          <ac:spMkLst>
            <pc:docMk/>
            <pc:sldMk cId="166512350" sldId="292"/>
            <ac:spMk id="286" creationId="{00000000-0000-0000-0000-000000000000}"/>
          </ac:spMkLst>
        </pc:spChg>
      </pc:sldChg>
      <pc:sldChg chg="modSp mod">
        <pc:chgData name="Maria Clara Laport Bêta" userId="4d5186fd-bce6-47b1-a56f-0a80ddde9d9b" providerId="ADAL" clId="{E0A68B13-2941-4530-A729-D303C190E551}" dt="2024-04-18T14:21:43.974" v="482" actId="20577"/>
        <pc:sldMkLst>
          <pc:docMk/>
          <pc:sldMk cId="173523735" sldId="293"/>
        </pc:sldMkLst>
        <pc:spChg chg="mod">
          <ac:chgData name="Maria Clara Laport Bêta" userId="4d5186fd-bce6-47b1-a56f-0a80ddde9d9b" providerId="ADAL" clId="{E0A68B13-2941-4530-A729-D303C190E551}" dt="2024-04-18T14:21:41.940" v="480" actId="20577"/>
          <ac:spMkLst>
            <pc:docMk/>
            <pc:sldMk cId="173523735" sldId="293"/>
            <ac:spMk id="13" creationId="{9F44A2FF-6823-520A-8D52-38E525D71FF5}"/>
          </ac:spMkLst>
        </pc:spChg>
        <pc:spChg chg="mod">
          <ac:chgData name="Maria Clara Laport Bêta" userId="4d5186fd-bce6-47b1-a56f-0a80ddde9d9b" providerId="ADAL" clId="{E0A68B13-2941-4530-A729-D303C190E551}" dt="2024-04-18T14:21:43.974" v="482" actId="20577"/>
          <ac:spMkLst>
            <pc:docMk/>
            <pc:sldMk cId="173523735" sldId="293"/>
            <ac:spMk id="15" creationId="{8364042D-1651-E6F4-6898-59AD38D280F1}"/>
          </ac:spMkLst>
        </pc:spChg>
        <pc:spChg chg="mod">
          <ac:chgData name="Maria Clara Laport Bêta" userId="4d5186fd-bce6-47b1-a56f-0a80ddde9d9b" providerId="ADAL" clId="{E0A68B13-2941-4530-A729-D303C190E551}" dt="2024-04-18T14:21:36.263" v="476" actId="20577"/>
          <ac:spMkLst>
            <pc:docMk/>
            <pc:sldMk cId="173523735" sldId="293"/>
            <ac:spMk id="283" creationId="{00000000-0000-0000-0000-000000000000}"/>
          </ac:spMkLst>
        </pc:spChg>
        <pc:spChg chg="mod">
          <ac:chgData name="Maria Clara Laport Bêta" userId="4d5186fd-bce6-47b1-a56f-0a80ddde9d9b" providerId="ADAL" clId="{E0A68B13-2941-4530-A729-D303C190E551}" dt="2024-04-18T14:21:38.267" v="478" actId="20577"/>
          <ac:spMkLst>
            <pc:docMk/>
            <pc:sldMk cId="173523735" sldId="293"/>
            <ac:spMk id="286" creationId="{00000000-0000-0000-0000-000000000000}"/>
          </ac:spMkLst>
        </pc:spChg>
      </pc:sldChg>
      <pc:sldChg chg="modSp mod">
        <pc:chgData name="Maria Clara Laport Bêta" userId="4d5186fd-bce6-47b1-a56f-0a80ddde9d9b" providerId="ADAL" clId="{E0A68B13-2941-4530-A729-D303C190E551}" dt="2024-04-18T14:42:42.852" v="1189" actId="20577"/>
        <pc:sldMkLst>
          <pc:docMk/>
          <pc:sldMk cId="1663515491" sldId="294"/>
        </pc:sldMkLst>
        <pc:spChg chg="mod">
          <ac:chgData name="Maria Clara Laport Bêta" userId="4d5186fd-bce6-47b1-a56f-0a80ddde9d9b" providerId="ADAL" clId="{E0A68B13-2941-4530-A729-D303C190E551}" dt="2024-04-18T14:42:39.353" v="1187" actId="20577"/>
          <ac:spMkLst>
            <pc:docMk/>
            <pc:sldMk cId="1663515491" sldId="294"/>
            <ac:spMk id="13" creationId="{9F44A2FF-6823-520A-8D52-38E525D71FF5}"/>
          </ac:spMkLst>
        </pc:spChg>
        <pc:spChg chg="mod">
          <ac:chgData name="Maria Clara Laport Bêta" userId="4d5186fd-bce6-47b1-a56f-0a80ddde9d9b" providerId="ADAL" clId="{E0A68B13-2941-4530-A729-D303C190E551}" dt="2024-04-18T14:42:42.852" v="1189" actId="20577"/>
          <ac:spMkLst>
            <pc:docMk/>
            <pc:sldMk cId="1663515491" sldId="294"/>
            <ac:spMk id="15" creationId="{8364042D-1651-E6F4-6898-59AD38D280F1}"/>
          </ac:spMkLst>
        </pc:spChg>
        <pc:spChg chg="mod">
          <ac:chgData name="Maria Clara Laport Bêta" userId="4d5186fd-bce6-47b1-a56f-0a80ddde9d9b" providerId="ADAL" clId="{E0A68B13-2941-4530-A729-D303C190E551}" dt="2024-04-18T14:42:33.023" v="1183" actId="20577"/>
          <ac:spMkLst>
            <pc:docMk/>
            <pc:sldMk cId="1663515491" sldId="294"/>
            <ac:spMk id="283" creationId="{00000000-0000-0000-0000-000000000000}"/>
          </ac:spMkLst>
        </pc:spChg>
        <pc:spChg chg="mod">
          <ac:chgData name="Maria Clara Laport Bêta" userId="4d5186fd-bce6-47b1-a56f-0a80ddde9d9b" providerId="ADAL" clId="{E0A68B13-2941-4530-A729-D303C190E551}" dt="2024-04-18T14:42:35.868" v="1185" actId="20577"/>
          <ac:spMkLst>
            <pc:docMk/>
            <pc:sldMk cId="1663515491" sldId="294"/>
            <ac:spMk id="286" creationId="{00000000-0000-0000-0000-000000000000}"/>
          </ac:spMkLst>
        </pc:spChg>
      </pc:sldChg>
      <pc:sldChg chg="del">
        <pc:chgData name="Maria Clara Laport Bêta" userId="4d5186fd-bce6-47b1-a56f-0a80ddde9d9b" providerId="ADAL" clId="{E0A68B13-2941-4530-A729-D303C190E551}" dt="2024-04-18T17:08:20.894" v="1906" actId="47"/>
        <pc:sldMkLst>
          <pc:docMk/>
          <pc:sldMk cId="3780172574" sldId="297"/>
        </pc:sldMkLst>
      </pc:sldChg>
      <pc:sldChg chg="addSp delSp modSp del mod ord">
        <pc:chgData name="Maria Clara Laport Bêta" userId="4d5186fd-bce6-47b1-a56f-0a80ddde9d9b" providerId="ADAL" clId="{E0A68B13-2941-4530-A729-D303C190E551}" dt="2024-04-18T14:14:16.350" v="257" actId="47"/>
        <pc:sldMkLst>
          <pc:docMk/>
          <pc:sldMk cId="1906560935" sldId="300"/>
        </pc:sldMkLst>
        <pc:spChg chg="add mod">
          <ac:chgData name="Maria Clara Laport Bêta" userId="4d5186fd-bce6-47b1-a56f-0a80ddde9d9b" providerId="ADAL" clId="{E0A68B13-2941-4530-A729-D303C190E551}" dt="2024-04-18T14:03:42.154" v="143" actId="1035"/>
          <ac:spMkLst>
            <pc:docMk/>
            <pc:sldMk cId="1906560935" sldId="300"/>
            <ac:spMk id="6" creationId="{950FFD67-DEB7-B97C-F497-16DDC23A72FA}"/>
          </ac:spMkLst>
        </pc:spChg>
        <pc:spChg chg="mod">
          <ac:chgData name="Maria Clara Laport Bêta" userId="4d5186fd-bce6-47b1-a56f-0a80ddde9d9b" providerId="ADAL" clId="{E0A68B13-2941-4530-A729-D303C190E551}" dt="2024-04-18T14:03:46.704" v="158" actId="1035"/>
          <ac:spMkLst>
            <pc:docMk/>
            <pc:sldMk cId="1906560935" sldId="300"/>
            <ac:spMk id="10" creationId="{B89B08CF-392B-39A0-495E-F004744BA839}"/>
          </ac:spMkLst>
        </pc:spChg>
        <pc:spChg chg="mod">
          <ac:chgData name="Maria Clara Laport Bêta" userId="4d5186fd-bce6-47b1-a56f-0a80ddde9d9b" providerId="ADAL" clId="{E0A68B13-2941-4530-A729-D303C190E551}" dt="2024-04-18T14:03:30.206" v="110" actId="1035"/>
          <ac:spMkLst>
            <pc:docMk/>
            <pc:sldMk cId="1906560935" sldId="300"/>
            <ac:spMk id="11" creationId="{29B654B0-9E6E-C7A6-B21F-BCC7DDF7C508}"/>
          </ac:spMkLst>
        </pc:spChg>
        <pc:spChg chg="del">
          <ac:chgData name="Maria Clara Laport Bêta" userId="4d5186fd-bce6-47b1-a56f-0a80ddde9d9b" providerId="ADAL" clId="{E0A68B13-2941-4530-A729-D303C190E551}" dt="2024-04-18T14:02:00.050" v="37" actId="478"/>
          <ac:spMkLst>
            <pc:docMk/>
            <pc:sldMk cId="1906560935" sldId="300"/>
            <ac:spMk id="12" creationId="{DFF29A50-A6F2-ACD4-D8B5-4F20224E7907}"/>
          </ac:spMkLst>
        </pc:spChg>
        <pc:spChg chg="mod">
          <ac:chgData name="Maria Clara Laport Bêta" userId="4d5186fd-bce6-47b1-a56f-0a80ddde9d9b" providerId="ADAL" clId="{E0A68B13-2941-4530-A729-D303C190E551}" dt="2024-04-18T14:00:45.266" v="36" actId="255"/>
          <ac:spMkLst>
            <pc:docMk/>
            <pc:sldMk cId="1906560935" sldId="300"/>
            <ac:spMk id="298" creationId="{00000000-0000-0000-0000-000000000000}"/>
          </ac:spMkLst>
        </pc:spChg>
        <pc:picChg chg="add del mod">
          <ac:chgData name="Maria Clara Laport Bêta" userId="4d5186fd-bce6-47b1-a56f-0a80ddde9d9b" providerId="ADAL" clId="{E0A68B13-2941-4530-A729-D303C190E551}" dt="2024-04-18T14:02:12.914" v="42" actId="478"/>
          <ac:picMkLst>
            <pc:docMk/>
            <pc:sldMk cId="1906560935" sldId="300"/>
            <ac:picMk id="3" creationId="{76E1A62A-592B-3D35-F693-93BAC77982C7}"/>
          </ac:picMkLst>
        </pc:picChg>
        <pc:picChg chg="add mod">
          <ac:chgData name="Maria Clara Laport Bêta" userId="4d5186fd-bce6-47b1-a56f-0a80ddde9d9b" providerId="ADAL" clId="{E0A68B13-2941-4530-A729-D303C190E551}" dt="2024-04-18T14:03:16.050" v="74" actId="1036"/>
          <ac:picMkLst>
            <pc:docMk/>
            <pc:sldMk cId="1906560935" sldId="300"/>
            <ac:picMk id="5" creationId="{8F77027F-AAEB-1F8E-BF6E-CED408D9D71F}"/>
          </ac:picMkLst>
        </pc:picChg>
        <pc:picChg chg="del">
          <ac:chgData name="Maria Clara Laport Bêta" userId="4d5186fd-bce6-47b1-a56f-0a80ddde9d9b" providerId="ADAL" clId="{E0A68B13-2941-4530-A729-D303C190E551}" dt="2024-04-18T14:02:02.184" v="38" actId="478"/>
          <ac:picMkLst>
            <pc:docMk/>
            <pc:sldMk cId="1906560935" sldId="300"/>
            <ac:picMk id="9" creationId="{4F958EC0-9F5B-7696-5509-630C905786B6}"/>
          </ac:picMkLst>
        </pc:picChg>
      </pc:sldChg>
      <pc:sldChg chg="addSp delSp modSp add mod ord">
        <pc:chgData name="Maria Clara Laport Bêta" userId="4d5186fd-bce6-47b1-a56f-0a80ddde9d9b" providerId="ADAL" clId="{E0A68B13-2941-4530-A729-D303C190E551}" dt="2024-04-18T14:18:56.587" v="383" actId="1035"/>
        <pc:sldMkLst>
          <pc:docMk/>
          <pc:sldMk cId="2659733612" sldId="301"/>
        </pc:sldMkLst>
        <pc:spChg chg="add mod">
          <ac:chgData name="Maria Clara Laport Bêta" userId="4d5186fd-bce6-47b1-a56f-0a80ddde9d9b" providerId="ADAL" clId="{E0A68B13-2941-4530-A729-D303C190E551}" dt="2024-04-18T14:18:56.587" v="383" actId="1035"/>
          <ac:spMkLst>
            <pc:docMk/>
            <pc:sldMk cId="2659733612" sldId="301"/>
            <ac:spMk id="2" creationId="{0C3C7527-3225-230D-0891-39913890346A}"/>
          </ac:spMkLst>
        </pc:spChg>
        <pc:spChg chg="del">
          <ac:chgData name="Maria Clara Laport Bêta" userId="4d5186fd-bce6-47b1-a56f-0a80ddde9d9b" providerId="ADAL" clId="{E0A68B13-2941-4530-A729-D303C190E551}" dt="2024-04-18T14:03:59.147" v="163" actId="478"/>
          <ac:spMkLst>
            <pc:docMk/>
            <pc:sldMk cId="2659733612" sldId="301"/>
            <ac:spMk id="6" creationId="{950FFD67-DEB7-B97C-F497-16DDC23A72FA}"/>
          </ac:spMkLst>
        </pc:spChg>
        <pc:spChg chg="mod">
          <ac:chgData name="Maria Clara Laport Bêta" userId="4d5186fd-bce6-47b1-a56f-0a80ddde9d9b" providerId="ADAL" clId="{E0A68B13-2941-4530-A729-D303C190E551}" dt="2024-04-18T14:18:56.587" v="383" actId="1035"/>
          <ac:spMkLst>
            <pc:docMk/>
            <pc:sldMk cId="2659733612" sldId="301"/>
            <ac:spMk id="10" creationId="{B89B08CF-392B-39A0-495E-F004744BA839}"/>
          </ac:spMkLst>
        </pc:spChg>
        <pc:spChg chg="mod ord">
          <ac:chgData name="Maria Clara Laport Bêta" userId="4d5186fd-bce6-47b1-a56f-0a80ddde9d9b" providerId="ADAL" clId="{E0A68B13-2941-4530-A729-D303C190E551}" dt="2024-04-18T14:18:56.587" v="383" actId="1035"/>
          <ac:spMkLst>
            <pc:docMk/>
            <pc:sldMk cId="2659733612" sldId="301"/>
            <ac:spMk id="11" creationId="{29B654B0-9E6E-C7A6-B21F-BCC7DDF7C508}"/>
          </ac:spMkLst>
        </pc:spChg>
        <pc:spChg chg="mod">
          <ac:chgData name="Maria Clara Laport Bêta" userId="4d5186fd-bce6-47b1-a56f-0a80ddde9d9b" providerId="ADAL" clId="{E0A68B13-2941-4530-A729-D303C190E551}" dt="2024-04-18T14:16:26.012" v="282" actId="20577"/>
          <ac:spMkLst>
            <pc:docMk/>
            <pc:sldMk cId="2659733612" sldId="301"/>
            <ac:spMk id="13" creationId="{A1C720F1-4391-7633-BDB5-DDE379C5822E}"/>
          </ac:spMkLst>
        </pc:spChg>
        <pc:spChg chg="del">
          <ac:chgData name="Maria Clara Laport Bêta" userId="4d5186fd-bce6-47b1-a56f-0a80ddde9d9b" providerId="ADAL" clId="{E0A68B13-2941-4530-A729-D303C190E551}" dt="2024-04-18T14:04:19.490" v="172" actId="478"/>
          <ac:spMkLst>
            <pc:docMk/>
            <pc:sldMk cId="2659733612" sldId="301"/>
            <ac:spMk id="14" creationId="{5B1B6848-1539-6E62-8926-60C92A061EF8}"/>
          </ac:spMkLst>
        </pc:spChg>
        <pc:picChg chg="del">
          <ac:chgData name="Maria Clara Laport Bêta" userId="4d5186fd-bce6-47b1-a56f-0a80ddde9d9b" providerId="ADAL" clId="{E0A68B13-2941-4530-A729-D303C190E551}" dt="2024-04-18T14:03:56.557" v="162" actId="478"/>
          <ac:picMkLst>
            <pc:docMk/>
            <pc:sldMk cId="2659733612" sldId="301"/>
            <ac:picMk id="5" creationId="{8F77027F-AAEB-1F8E-BF6E-CED408D9D71F}"/>
          </ac:picMkLst>
        </pc:picChg>
      </pc:sldChg>
      <pc:sldChg chg="addSp modSp add mod ord">
        <pc:chgData name="Maria Clara Laport Bêta" userId="4d5186fd-bce6-47b1-a56f-0a80ddde9d9b" providerId="ADAL" clId="{E0A68B13-2941-4530-A729-D303C190E551}" dt="2024-04-18T14:21:26.156" v="474" actId="20577"/>
        <pc:sldMkLst>
          <pc:docMk/>
          <pc:sldMk cId="2620201232" sldId="302"/>
        </pc:sldMkLst>
        <pc:spChg chg="add mod">
          <ac:chgData name="Maria Clara Laport Bêta" userId="4d5186fd-bce6-47b1-a56f-0a80ddde9d9b" providerId="ADAL" clId="{E0A68B13-2941-4530-A729-D303C190E551}" dt="2024-04-18T14:20:50.365" v="421" actId="1076"/>
          <ac:spMkLst>
            <pc:docMk/>
            <pc:sldMk cId="2620201232" sldId="302"/>
            <ac:spMk id="4" creationId="{F03E540C-18FA-9EEA-A36E-ED2CD670D4F1}"/>
          </ac:spMkLst>
        </pc:spChg>
        <pc:spChg chg="add mod">
          <ac:chgData name="Maria Clara Laport Bêta" userId="4d5186fd-bce6-47b1-a56f-0a80ddde9d9b" providerId="ADAL" clId="{E0A68B13-2941-4530-A729-D303C190E551}" dt="2024-04-18T14:21:26.156" v="474" actId="20577"/>
          <ac:spMkLst>
            <pc:docMk/>
            <pc:sldMk cId="2620201232" sldId="302"/>
            <ac:spMk id="5" creationId="{807B8F93-82E0-9241-3A65-E025D1EC7C8E}"/>
          </ac:spMkLst>
        </pc:spChg>
        <pc:spChg chg="mod">
          <ac:chgData name="Maria Clara Laport Bêta" userId="4d5186fd-bce6-47b1-a56f-0a80ddde9d9b" providerId="ADAL" clId="{E0A68B13-2941-4530-A729-D303C190E551}" dt="2024-04-18T14:15:00.599" v="260" actId="14100"/>
          <ac:spMkLst>
            <pc:docMk/>
            <pc:sldMk cId="2620201232" sldId="302"/>
            <ac:spMk id="10" creationId="{B89B08CF-392B-39A0-495E-F004744BA839}"/>
          </ac:spMkLst>
        </pc:spChg>
        <pc:spChg chg="mod">
          <ac:chgData name="Maria Clara Laport Bêta" userId="4d5186fd-bce6-47b1-a56f-0a80ddde9d9b" providerId="ADAL" clId="{E0A68B13-2941-4530-A729-D303C190E551}" dt="2024-04-18T14:15:07.372" v="269" actId="1036"/>
          <ac:spMkLst>
            <pc:docMk/>
            <pc:sldMk cId="2620201232" sldId="302"/>
            <ac:spMk id="11" creationId="{29B654B0-9E6E-C7A6-B21F-BCC7DDF7C508}"/>
          </ac:spMkLst>
        </pc:spChg>
        <pc:spChg chg="mod">
          <ac:chgData name="Maria Clara Laport Bêta" userId="4d5186fd-bce6-47b1-a56f-0a80ddde9d9b" providerId="ADAL" clId="{E0A68B13-2941-4530-A729-D303C190E551}" dt="2024-04-18T14:16:32.564" v="284" actId="20577"/>
          <ac:spMkLst>
            <pc:docMk/>
            <pc:sldMk cId="2620201232" sldId="302"/>
            <ac:spMk id="13" creationId="{A1C720F1-4391-7633-BDB5-DDE379C5822E}"/>
          </ac:spMkLst>
        </pc:spChg>
        <pc:picChg chg="add mod">
          <ac:chgData name="Maria Clara Laport Bêta" userId="4d5186fd-bce6-47b1-a56f-0a80ddde9d9b" providerId="ADAL" clId="{E0A68B13-2941-4530-A729-D303C190E551}" dt="2024-04-18T14:15:46.090" v="272" actId="1076"/>
          <ac:picMkLst>
            <pc:docMk/>
            <pc:sldMk cId="2620201232" sldId="302"/>
            <ac:picMk id="3" creationId="{76C857E5-DE63-5949-6BE5-A864A00B725A}"/>
          </ac:picMkLst>
        </pc:picChg>
      </pc:sldChg>
      <pc:sldChg chg="addSp delSp modSp add mod ord">
        <pc:chgData name="Maria Clara Laport Bêta" userId="4d5186fd-bce6-47b1-a56f-0a80ddde9d9b" providerId="ADAL" clId="{E0A68B13-2941-4530-A729-D303C190E551}" dt="2024-04-18T17:44:09.657" v="1923" actId="478"/>
        <pc:sldMkLst>
          <pc:docMk/>
          <pc:sldMk cId="2661708796" sldId="303"/>
        </pc:sldMkLst>
        <pc:spChg chg="add del mod">
          <ac:chgData name="Maria Clara Laport Bêta" userId="4d5186fd-bce6-47b1-a56f-0a80ddde9d9b" providerId="ADAL" clId="{E0A68B13-2941-4530-A729-D303C190E551}" dt="2024-04-18T14:26:35.354" v="560" actId="478"/>
          <ac:spMkLst>
            <pc:docMk/>
            <pc:sldMk cId="2661708796" sldId="303"/>
            <ac:spMk id="2" creationId="{016F2D00-B85D-106A-C5EB-B129BD897F77}"/>
          </ac:spMkLst>
        </pc:spChg>
        <pc:spChg chg="add del mod">
          <ac:chgData name="Maria Clara Laport Bêta" userId="4d5186fd-bce6-47b1-a56f-0a80ddde9d9b" providerId="ADAL" clId="{E0A68B13-2941-4530-A729-D303C190E551}" dt="2024-04-18T14:22:34.340" v="534" actId="478"/>
          <ac:spMkLst>
            <pc:docMk/>
            <pc:sldMk cId="2661708796" sldId="303"/>
            <ac:spMk id="5" creationId="{921A50AA-F89F-866D-6525-8055F1CD5A34}"/>
          </ac:spMkLst>
        </pc:spChg>
        <pc:spChg chg="add del mod">
          <ac:chgData name="Maria Clara Laport Bêta" userId="4d5186fd-bce6-47b1-a56f-0a80ddde9d9b" providerId="ADAL" clId="{E0A68B13-2941-4530-A729-D303C190E551}" dt="2024-04-18T14:22:42.043" v="536" actId="478"/>
          <ac:spMkLst>
            <pc:docMk/>
            <pc:sldMk cId="2661708796" sldId="303"/>
            <ac:spMk id="7" creationId="{4F280B6F-A397-427F-87D2-04B6C2D56D40}"/>
          </ac:spMkLst>
        </pc:spChg>
        <pc:spChg chg="del">
          <ac:chgData name="Maria Clara Laport Bêta" userId="4d5186fd-bce6-47b1-a56f-0a80ddde9d9b" providerId="ADAL" clId="{E0A68B13-2941-4530-A729-D303C190E551}" dt="2024-04-18T14:17:48.553" v="315" actId="478"/>
          <ac:spMkLst>
            <pc:docMk/>
            <pc:sldMk cId="2661708796" sldId="303"/>
            <ac:spMk id="10" creationId="{B89B08CF-392B-39A0-495E-F004744BA839}"/>
          </ac:spMkLst>
        </pc:spChg>
        <pc:spChg chg="del mod">
          <ac:chgData name="Maria Clara Laport Bêta" userId="4d5186fd-bce6-47b1-a56f-0a80ddde9d9b" providerId="ADAL" clId="{E0A68B13-2941-4530-A729-D303C190E551}" dt="2024-04-18T14:22:29.639" v="532" actId="478"/>
          <ac:spMkLst>
            <pc:docMk/>
            <pc:sldMk cId="2661708796" sldId="303"/>
            <ac:spMk id="11" creationId="{29B654B0-9E6E-C7A6-B21F-BCC7DDF7C508}"/>
          </ac:spMkLst>
        </pc:spChg>
        <pc:spChg chg="mod">
          <ac:chgData name="Maria Clara Laport Bêta" userId="4d5186fd-bce6-47b1-a56f-0a80ddde9d9b" providerId="ADAL" clId="{E0A68B13-2941-4530-A729-D303C190E551}" dt="2024-04-18T14:17:32.220" v="289" actId="20577"/>
          <ac:spMkLst>
            <pc:docMk/>
            <pc:sldMk cId="2661708796" sldId="303"/>
            <ac:spMk id="13" creationId="{A1C720F1-4391-7633-BDB5-DDE379C5822E}"/>
          </ac:spMkLst>
        </pc:spChg>
        <pc:spChg chg="add del mod">
          <ac:chgData name="Maria Clara Laport Bêta" userId="4d5186fd-bce6-47b1-a56f-0a80ddde9d9b" providerId="ADAL" clId="{E0A68B13-2941-4530-A729-D303C190E551}" dt="2024-04-18T17:43:47.374" v="1914" actId="478"/>
          <ac:spMkLst>
            <pc:docMk/>
            <pc:sldMk cId="2661708796" sldId="303"/>
            <ac:spMk id="20" creationId="{2B5012B7-7D69-BCD2-BE38-5371F05064E3}"/>
          </ac:spMkLst>
        </pc:spChg>
        <pc:spChg chg="add del mod">
          <ac:chgData name="Maria Clara Laport Bêta" userId="4d5186fd-bce6-47b1-a56f-0a80ddde9d9b" providerId="ADAL" clId="{E0A68B13-2941-4530-A729-D303C190E551}" dt="2024-04-18T14:31:45.967" v="837" actId="478"/>
          <ac:spMkLst>
            <pc:docMk/>
            <pc:sldMk cId="2661708796" sldId="303"/>
            <ac:spMk id="26" creationId="{D1B807CD-E8BF-BFE8-797B-52DBC9CEDE1E}"/>
          </ac:spMkLst>
        </pc:spChg>
        <pc:spChg chg="add mod">
          <ac:chgData name="Maria Clara Laport Bêta" userId="4d5186fd-bce6-47b1-a56f-0a80ddde9d9b" providerId="ADAL" clId="{E0A68B13-2941-4530-A729-D303C190E551}" dt="2024-04-18T14:33:58.581" v="959" actId="1076"/>
          <ac:spMkLst>
            <pc:docMk/>
            <pc:sldMk cId="2661708796" sldId="303"/>
            <ac:spMk id="27" creationId="{ADC3F22E-BA54-43E2-F6D7-E724692E66CD}"/>
          </ac:spMkLst>
        </pc:spChg>
        <pc:spChg chg="add del mod">
          <ac:chgData name="Maria Clara Laport Bêta" userId="4d5186fd-bce6-47b1-a56f-0a80ddde9d9b" providerId="ADAL" clId="{E0A68B13-2941-4530-A729-D303C190E551}" dt="2024-04-18T17:43:48.101" v="1915" actId="478"/>
          <ac:spMkLst>
            <pc:docMk/>
            <pc:sldMk cId="2661708796" sldId="303"/>
            <ac:spMk id="28" creationId="{3E6F4EF8-2F33-B412-7D15-C88F35FEB891}"/>
          </ac:spMkLst>
        </pc:spChg>
        <pc:spChg chg="add del mod">
          <ac:chgData name="Maria Clara Laport Bêta" userId="4d5186fd-bce6-47b1-a56f-0a80ddde9d9b" providerId="ADAL" clId="{E0A68B13-2941-4530-A729-D303C190E551}" dt="2024-04-18T17:44:05.183" v="1920" actId="478"/>
          <ac:spMkLst>
            <pc:docMk/>
            <pc:sldMk cId="2661708796" sldId="303"/>
            <ac:spMk id="29" creationId="{92088824-77E1-8FD8-4894-ED5B2163775A}"/>
          </ac:spMkLst>
        </pc:spChg>
        <pc:spChg chg="add del mod">
          <ac:chgData name="Maria Clara Laport Bêta" userId="4d5186fd-bce6-47b1-a56f-0a80ddde9d9b" providerId="ADAL" clId="{E0A68B13-2941-4530-A729-D303C190E551}" dt="2024-04-18T17:43:59.127" v="1919" actId="478"/>
          <ac:spMkLst>
            <pc:docMk/>
            <pc:sldMk cId="2661708796" sldId="303"/>
            <ac:spMk id="30" creationId="{23D7285A-3185-B07A-C0FB-B6F5CC17DE99}"/>
          </ac:spMkLst>
        </pc:spChg>
        <pc:spChg chg="add del mod">
          <ac:chgData name="Maria Clara Laport Bêta" userId="4d5186fd-bce6-47b1-a56f-0a80ddde9d9b" providerId="ADAL" clId="{E0A68B13-2941-4530-A729-D303C190E551}" dt="2024-04-18T17:43:55.247" v="1918" actId="478"/>
          <ac:spMkLst>
            <pc:docMk/>
            <pc:sldMk cId="2661708796" sldId="303"/>
            <ac:spMk id="31" creationId="{41949C49-557D-9059-ACA9-6A33333DC53B}"/>
          </ac:spMkLst>
        </pc:spChg>
        <pc:spChg chg="mod">
          <ac:chgData name="Maria Clara Laport Bêta" userId="4d5186fd-bce6-47b1-a56f-0a80ddde9d9b" providerId="ADAL" clId="{E0A68B13-2941-4530-A729-D303C190E551}" dt="2024-04-18T14:17:43.018" v="313" actId="20577"/>
          <ac:spMkLst>
            <pc:docMk/>
            <pc:sldMk cId="2661708796" sldId="303"/>
            <ac:spMk id="298" creationId="{00000000-0000-0000-0000-000000000000}"/>
          </ac:spMkLst>
        </pc:spChg>
        <pc:picChg chg="del">
          <ac:chgData name="Maria Clara Laport Bêta" userId="4d5186fd-bce6-47b1-a56f-0a80ddde9d9b" providerId="ADAL" clId="{E0A68B13-2941-4530-A729-D303C190E551}" dt="2024-04-18T14:17:45.761" v="314" actId="478"/>
          <ac:picMkLst>
            <pc:docMk/>
            <pc:sldMk cId="2661708796" sldId="303"/>
            <ac:picMk id="3" creationId="{76C857E5-DE63-5949-6BE5-A864A00B725A}"/>
          </ac:picMkLst>
        </pc:picChg>
        <pc:picChg chg="add del mod">
          <ac:chgData name="Maria Clara Laport Bêta" userId="4d5186fd-bce6-47b1-a56f-0a80ddde9d9b" providerId="ADAL" clId="{E0A68B13-2941-4530-A729-D303C190E551}" dt="2024-04-18T14:24:52.764" v="549" actId="478"/>
          <ac:picMkLst>
            <pc:docMk/>
            <pc:sldMk cId="2661708796" sldId="303"/>
            <ac:picMk id="9" creationId="{FA05F746-C8AF-D0E7-0FAA-3E992BCE2A5E}"/>
          </ac:picMkLst>
        </pc:picChg>
        <pc:picChg chg="add del mod">
          <ac:chgData name="Maria Clara Laport Bêta" userId="4d5186fd-bce6-47b1-a56f-0a80ddde9d9b" providerId="ADAL" clId="{E0A68B13-2941-4530-A729-D303C190E551}" dt="2024-04-18T17:44:07.339" v="1921" actId="478"/>
          <ac:picMkLst>
            <pc:docMk/>
            <pc:sldMk cId="2661708796" sldId="303"/>
            <ac:picMk id="14" creationId="{33129CF3-DF7D-F0C1-E14E-C87669A6D762}"/>
          </ac:picMkLst>
        </pc:picChg>
        <pc:picChg chg="add mod">
          <ac:chgData name="Maria Clara Laport Bêta" userId="4d5186fd-bce6-47b1-a56f-0a80ddde9d9b" providerId="ADAL" clId="{E0A68B13-2941-4530-A729-D303C190E551}" dt="2024-04-18T14:24:07.278" v="543"/>
          <ac:picMkLst>
            <pc:docMk/>
            <pc:sldMk cId="2661708796" sldId="303"/>
            <ac:picMk id="15" creationId="{F9342A99-133F-E722-41F7-DA1942263D76}"/>
          </ac:picMkLst>
        </pc:picChg>
        <pc:picChg chg="add del mod">
          <ac:chgData name="Maria Clara Laport Bêta" userId="4d5186fd-bce6-47b1-a56f-0a80ddde9d9b" providerId="ADAL" clId="{E0A68B13-2941-4530-A729-D303C190E551}" dt="2024-04-18T17:44:09.657" v="1923" actId="478"/>
          <ac:picMkLst>
            <pc:docMk/>
            <pc:sldMk cId="2661708796" sldId="303"/>
            <ac:picMk id="17" creationId="{396479BC-0BF2-AB5C-7221-8ED8786588BE}"/>
          </ac:picMkLst>
        </pc:picChg>
        <pc:picChg chg="add del mod">
          <ac:chgData name="Maria Clara Laport Bêta" userId="4d5186fd-bce6-47b1-a56f-0a80ddde9d9b" providerId="ADAL" clId="{E0A68B13-2941-4530-A729-D303C190E551}" dt="2024-04-18T17:44:08.902" v="1922" actId="478"/>
          <ac:picMkLst>
            <pc:docMk/>
            <pc:sldMk cId="2661708796" sldId="303"/>
            <ac:picMk id="19" creationId="{73225385-8763-8A8C-D05C-CC205DBD35CF}"/>
          </ac:picMkLst>
        </pc:picChg>
        <pc:picChg chg="add del mod">
          <ac:chgData name="Maria Clara Laport Bêta" userId="4d5186fd-bce6-47b1-a56f-0a80ddde9d9b" providerId="ADAL" clId="{E0A68B13-2941-4530-A729-D303C190E551}" dt="2024-04-18T17:43:51.453" v="1916" actId="478"/>
          <ac:picMkLst>
            <pc:docMk/>
            <pc:sldMk cId="2661708796" sldId="303"/>
            <ac:picMk id="22" creationId="{8FA9D12C-31E6-02BC-A0BC-08B568057012}"/>
          </ac:picMkLst>
        </pc:picChg>
        <pc:picChg chg="add mod">
          <ac:chgData name="Maria Clara Laport Bêta" userId="4d5186fd-bce6-47b1-a56f-0a80ddde9d9b" providerId="ADAL" clId="{E0A68B13-2941-4530-A729-D303C190E551}" dt="2024-04-18T14:27:46.439" v="569" actId="1076"/>
          <ac:picMkLst>
            <pc:docMk/>
            <pc:sldMk cId="2661708796" sldId="303"/>
            <ac:picMk id="24" creationId="{0B809400-7356-36F0-F9B5-B7CA1B8D4D5D}"/>
          </ac:picMkLst>
        </pc:picChg>
        <pc:picChg chg="add del mod">
          <ac:chgData name="Maria Clara Laport Bêta" userId="4d5186fd-bce6-47b1-a56f-0a80ddde9d9b" providerId="ADAL" clId="{E0A68B13-2941-4530-A729-D303C190E551}" dt="2024-04-18T17:43:52.824" v="1917" actId="478"/>
          <ac:picMkLst>
            <pc:docMk/>
            <pc:sldMk cId="2661708796" sldId="303"/>
            <ac:picMk id="25" creationId="{270D3296-66E1-9DAA-C521-1B2CF49AA3F1}"/>
          </ac:picMkLst>
        </pc:picChg>
      </pc:sldChg>
      <pc:sldChg chg="addSp delSp modSp add mod">
        <pc:chgData name="Maria Clara Laport Bêta" userId="4d5186fd-bce6-47b1-a56f-0a80ddde9d9b" providerId="ADAL" clId="{E0A68B13-2941-4530-A729-D303C190E551}" dt="2024-04-18T17:44:33.908" v="1926" actId="478"/>
        <pc:sldMkLst>
          <pc:docMk/>
          <pc:sldMk cId="3496339208" sldId="304"/>
        </pc:sldMkLst>
        <pc:spChg chg="add mod">
          <ac:chgData name="Maria Clara Laport Bêta" userId="4d5186fd-bce6-47b1-a56f-0a80ddde9d9b" providerId="ADAL" clId="{E0A68B13-2941-4530-A729-D303C190E551}" dt="2024-04-18T14:35:29.124" v="1029" actId="20577"/>
          <ac:spMkLst>
            <pc:docMk/>
            <pc:sldMk cId="3496339208" sldId="304"/>
            <ac:spMk id="2" creationId="{71793F6B-07D3-1DA4-8B39-05F618A4CB31}"/>
          </ac:spMkLst>
        </pc:spChg>
        <pc:spChg chg="add mod">
          <ac:chgData name="Maria Clara Laport Bêta" userId="4d5186fd-bce6-47b1-a56f-0a80ddde9d9b" providerId="ADAL" clId="{E0A68B13-2941-4530-A729-D303C190E551}" dt="2024-04-18T14:35:37.900" v="1050" actId="1038"/>
          <ac:spMkLst>
            <pc:docMk/>
            <pc:sldMk cId="3496339208" sldId="304"/>
            <ac:spMk id="3" creationId="{75340320-46ED-7EB9-49CC-1D855EC34B06}"/>
          </ac:spMkLst>
        </pc:spChg>
        <pc:spChg chg="add del mod">
          <ac:chgData name="Maria Clara Laport Bêta" userId="4d5186fd-bce6-47b1-a56f-0a80ddde9d9b" providerId="ADAL" clId="{E0A68B13-2941-4530-A729-D303C190E551}" dt="2024-04-18T17:44:33.908" v="1926" actId="478"/>
          <ac:spMkLst>
            <pc:docMk/>
            <pc:sldMk cId="3496339208" sldId="304"/>
            <ac:spMk id="4" creationId="{569AC86E-8BDB-AEE1-BF3D-A98C3106561C}"/>
          </ac:spMkLst>
        </pc:spChg>
        <pc:spChg chg="add del mod">
          <ac:chgData name="Maria Clara Laport Bêta" userId="4d5186fd-bce6-47b1-a56f-0a80ddde9d9b" providerId="ADAL" clId="{E0A68B13-2941-4530-A729-D303C190E551}" dt="2024-04-18T17:44:31.294" v="1925" actId="478"/>
          <ac:spMkLst>
            <pc:docMk/>
            <pc:sldMk cId="3496339208" sldId="304"/>
            <ac:spMk id="5" creationId="{4C4A2BFE-4F92-B83F-A5A2-2ECB25A6D758}"/>
          </ac:spMkLst>
        </pc:spChg>
        <pc:spChg chg="del">
          <ac:chgData name="Maria Clara Laport Bêta" userId="4d5186fd-bce6-47b1-a56f-0a80ddde9d9b" providerId="ADAL" clId="{E0A68B13-2941-4530-A729-D303C190E551}" dt="2024-04-18T14:34:31.788" v="967" actId="478"/>
          <ac:spMkLst>
            <pc:docMk/>
            <pc:sldMk cId="3496339208" sldId="304"/>
            <ac:spMk id="27" creationId="{ADC3F22E-BA54-43E2-F6D7-E724692E66CD}"/>
          </ac:spMkLst>
        </pc:spChg>
        <pc:spChg chg="mod">
          <ac:chgData name="Maria Clara Laport Bêta" userId="4d5186fd-bce6-47b1-a56f-0a80ddde9d9b" providerId="ADAL" clId="{E0A68B13-2941-4530-A729-D303C190E551}" dt="2024-04-18T14:34:37.503" v="975" actId="1036"/>
          <ac:spMkLst>
            <pc:docMk/>
            <pc:sldMk cId="3496339208" sldId="304"/>
            <ac:spMk id="28" creationId="{3E6F4EF8-2F33-B412-7D15-C88F35FEB891}"/>
          </ac:spMkLst>
        </pc:spChg>
        <pc:spChg chg="del">
          <ac:chgData name="Maria Clara Laport Bêta" userId="4d5186fd-bce6-47b1-a56f-0a80ddde9d9b" providerId="ADAL" clId="{E0A68B13-2941-4530-A729-D303C190E551}" dt="2024-04-18T14:34:24.931" v="966" actId="478"/>
          <ac:spMkLst>
            <pc:docMk/>
            <pc:sldMk cId="3496339208" sldId="304"/>
            <ac:spMk id="29" creationId="{92088824-77E1-8FD8-4894-ED5B2163775A}"/>
          </ac:spMkLst>
        </pc:spChg>
        <pc:spChg chg="del">
          <ac:chgData name="Maria Clara Laport Bêta" userId="4d5186fd-bce6-47b1-a56f-0a80ddde9d9b" providerId="ADAL" clId="{E0A68B13-2941-4530-A729-D303C190E551}" dt="2024-04-18T14:34:22.865" v="965" actId="478"/>
          <ac:spMkLst>
            <pc:docMk/>
            <pc:sldMk cId="3496339208" sldId="304"/>
            <ac:spMk id="30" creationId="{23D7285A-3185-B07A-C0FB-B6F5CC17DE99}"/>
          </ac:spMkLst>
        </pc:spChg>
        <pc:spChg chg="del">
          <ac:chgData name="Maria Clara Laport Bêta" userId="4d5186fd-bce6-47b1-a56f-0a80ddde9d9b" providerId="ADAL" clId="{E0A68B13-2941-4530-A729-D303C190E551}" dt="2024-04-18T14:34:20.219" v="964" actId="478"/>
          <ac:spMkLst>
            <pc:docMk/>
            <pc:sldMk cId="3496339208" sldId="304"/>
            <ac:spMk id="31" creationId="{41949C49-557D-9059-ACA9-6A33333DC53B}"/>
          </ac:spMkLst>
        </pc:spChg>
        <pc:picChg chg="del">
          <ac:chgData name="Maria Clara Laport Bêta" userId="4d5186fd-bce6-47b1-a56f-0a80ddde9d9b" providerId="ADAL" clId="{E0A68B13-2941-4530-A729-D303C190E551}" dt="2024-04-18T14:34:13.789" v="962" actId="478"/>
          <ac:picMkLst>
            <pc:docMk/>
            <pc:sldMk cId="3496339208" sldId="304"/>
            <ac:picMk id="22" creationId="{8FA9D12C-31E6-02BC-A0BC-08B568057012}"/>
          </ac:picMkLst>
        </pc:picChg>
        <pc:picChg chg="del">
          <ac:chgData name="Maria Clara Laport Bêta" userId="4d5186fd-bce6-47b1-a56f-0a80ddde9d9b" providerId="ADAL" clId="{E0A68B13-2941-4530-A729-D303C190E551}" dt="2024-04-18T14:34:16.285" v="963" actId="478"/>
          <ac:picMkLst>
            <pc:docMk/>
            <pc:sldMk cId="3496339208" sldId="304"/>
            <ac:picMk id="25" creationId="{270D3296-66E1-9DAA-C521-1B2CF49AA3F1}"/>
          </ac:picMkLst>
        </pc:picChg>
      </pc:sldChg>
      <pc:sldChg chg="addSp delSp add mod">
        <pc:chgData name="Maria Clara Laport Bêta" userId="4d5186fd-bce6-47b1-a56f-0a80ddde9d9b" providerId="ADAL" clId="{E0A68B13-2941-4530-A729-D303C190E551}" dt="2024-04-18T14:35:55.052" v="1054" actId="478"/>
        <pc:sldMkLst>
          <pc:docMk/>
          <pc:sldMk cId="806157738" sldId="305"/>
        </pc:sldMkLst>
        <pc:spChg chg="del">
          <ac:chgData name="Maria Clara Laport Bêta" userId="4d5186fd-bce6-47b1-a56f-0a80ddde9d9b" providerId="ADAL" clId="{E0A68B13-2941-4530-A729-D303C190E551}" dt="2024-04-18T14:35:45.177" v="1051" actId="478"/>
          <ac:spMkLst>
            <pc:docMk/>
            <pc:sldMk cId="806157738" sldId="305"/>
            <ac:spMk id="27" creationId="{ADC3F22E-BA54-43E2-F6D7-E724692E66CD}"/>
          </ac:spMkLst>
        </pc:spChg>
        <pc:spChg chg="del">
          <ac:chgData name="Maria Clara Laport Bêta" userId="4d5186fd-bce6-47b1-a56f-0a80ddde9d9b" providerId="ADAL" clId="{E0A68B13-2941-4530-A729-D303C190E551}" dt="2024-04-18T14:35:47.956" v="1052" actId="478"/>
          <ac:spMkLst>
            <pc:docMk/>
            <pc:sldMk cId="806157738" sldId="305"/>
            <ac:spMk id="28" creationId="{3E6F4EF8-2F33-B412-7D15-C88F35FEB891}"/>
          </ac:spMkLst>
        </pc:spChg>
        <pc:picChg chg="add del">
          <ac:chgData name="Maria Clara Laport Bêta" userId="4d5186fd-bce6-47b1-a56f-0a80ddde9d9b" providerId="ADAL" clId="{E0A68B13-2941-4530-A729-D303C190E551}" dt="2024-04-18T14:35:55.052" v="1054" actId="478"/>
          <ac:picMkLst>
            <pc:docMk/>
            <pc:sldMk cId="806157738" sldId="305"/>
            <ac:picMk id="14" creationId="{33129CF3-DF7D-F0C1-E14E-C87669A6D762}"/>
          </ac:picMkLst>
        </pc:picChg>
      </pc:sldChg>
      <pc:sldChg chg="addSp delSp modSp add mod ord">
        <pc:chgData name="Maria Clara Laport Bêta" userId="4d5186fd-bce6-47b1-a56f-0a80ddde9d9b" providerId="ADAL" clId="{E0A68B13-2941-4530-A729-D303C190E551}" dt="2024-04-18T14:42:17.412" v="1181" actId="1076"/>
        <pc:sldMkLst>
          <pc:docMk/>
          <pc:sldMk cId="2725105158" sldId="306"/>
        </pc:sldMkLst>
        <pc:spChg chg="add mod">
          <ac:chgData name="Maria Clara Laport Bêta" userId="4d5186fd-bce6-47b1-a56f-0a80ddde9d9b" providerId="ADAL" clId="{E0A68B13-2941-4530-A729-D303C190E551}" dt="2024-04-18T14:40:53.378" v="1176" actId="1076"/>
          <ac:spMkLst>
            <pc:docMk/>
            <pc:sldMk cId="2725105158" sldId="306"/>
            <ac:spMk id="2" creationId="{023F4FC7-9BE8-C5AE-A9A0-99E0D3942F47}"/>
          </ac:spMkLst>
        </pc:spChg>
        <pc:spChg chg="mod">
          <ac:chgData name="Maria Clara Laport Bêta" userId="4d5186fd-bce6-47b1-a56f-0a80ddde9d9b" providerId="ADAL" clId="{E0A68B13-2941-4530-A729-D303C190E551}" dt="2024-04-18T14:39:42.166" v="1142" actId="20577"/>
          <ac:spMkLst>
            <pc:docMk/>
            <pc:sldMk cId="2725105158" sldId="306"/>
            <ac:spMk id="13" creationId="{A1C720F1-4391-7633-BDB5-DDE379C5822E}"/>
          </ac:spMkLst>
        </pc:spChg>
        <pc:spChg chg="del">
          <ac:chgData name="Maria Clara Laport Bêta" userId="4d5186fd-bce6-47b1-a56f-0a80ddde9d9b" providerId="ADAL" clId="{E0A68B13-2941-4530-A729-D303C190E551}" dt="2024-04-18T14:39:52.443" v="1166" actId="478"/>
          <ac:spMkLst>
            <pc:docMk/>
            <pc:sldMk cId="2725105158" sldId="306"/>
            <ac:spMk id="20" creationId="{2B5012B7-7D69-BCD2-BE38-5371F05064E3}"/>
          </ac:spMkLst>
        </pc:spChg>
        <pc:spChg chg="del">
          <ac:chgData name="Maria Clara Laport Bêta" userId="4d5186fd-bce6-47b1-a56f-0a80ddde9d9b" providerId="ADAL" clId="{E0A68B13-2941-4530-A729-D303C190E551}" dt="2024-04-18T14:39:52.443" v="1166" actId="478"/>
          <ac:spMkLst>
            <pc:docMk/>
            <pc:sldMk cId="2725105158" sldId="306"/>
            <ac:spMk id="29" creationId="{92088824-77E1-8FD8-4894-ED5B2163775A}"/>
          </ac:spMkLst>
        </pc:spChg>
        <pc:spChg chg="del">
          <ac:chgData name="Maria Clara Laport Bêta" userId="4d5186fd-bce6-47b1-a56f-0a80ddde9d9b" providerId="ADAL" clId="{E0A68B13-2941-4530-A729-D303C190E551}" dt="2024-04-18T14:39:52.443" v="1166" actId="478"/>
          <ac:spMkLst>
            <pc:docMk/>
            <pc:sldMk cId="2725105158" sldId="306"/>
            <ac:spMk id="30" creationId="{23D7285A-3185-B07A-C0FB-B6F5CC17DE99}"/>
          </ac:spMkLst>
        </pc:spChg>
        <pc:spChg chg="del">
          <ac:chgData name="Maria Clara Laport Bêta" userId="4d5186fd-bce6-47b1-a56f-0a80ddde9d9b" providerId="ADAL" clId="{E0A68B13-2941-4530-A729-D303C190E551}" dt="2024-04-18T14:39:52.443" v="1166" actId="478"/>
          <ac:spMkLst>
            <pc:docMk/>
            <pc:sldMk cId="2725105158" sldId="306"/>
            <ac:spMk id="31" creationId="{41949C49-557D-9059-ACA9-6A33333DC53B}"/>
          </ac:spMkLst>
        </pc:spChg>
        <pc:spChg chg="mod">
          <ac:chgData name="Maria Clara Laport Bêta" userId="4d5186fd-bce6-47b1-a56f-0a80ddde9d9b" providerId="ADAL" clId="{E0A68B13-2941-4530-A729-D303C190E551}" dt="2024-04-18T14:39:48.633" v="1165" actId="20577"/>
          <ac:spMkLst>
            <pc:docMk/>
            <pc:sldMk cId="2725105158" sldId="306"/>
            <ac:spMk id="298" creationId="{00000000-0000-0000-0000-000000000000}"/>
          </ac:spMkLst>
        </pc:spChg>
        <pc:picChg chg="add mod">
          <ac:chgData name="Maria Clara Laport Bêta" userId="4d5186fd-bce6-47b1-a56f-0a80ddde9d9b" providerId="ADAL" clId="{E0A68B13-2941-4530-A729-D303C190E551}" dt="2024-04-18T14:40:25.144" v="1174" actId="1076"/>
          <ac:picMkLst>
            <pc:docMk/>
            <pc:sldMk cId="2725105158" sldId="306"/>
            <ac:picMk id="4" creationId="{771FD39C-C9E4-211F-B1F7-4D02071CB434}"/>
          </ac:picMkLst>
        </pc:picChg>
        <pc:picChg chg="add mod">
          <ac:chgData name="Maria Clara Laport Bêta" userId="4d5186fd-bce6-47b1-a56f-0a80ddde9d9b" providerId="ADAL" clId="{E0A68B13-2941-4530-A729-D303C190E551}" dt="2024-04-18T14:42:17.412" v="1181" actId="1076"/>
          <ac:picMkLst>
            <pc:docMk/>
            <pc:sldMk cId="2725105158" sldId="306"/>
            <ac:picMk id="5" creationId="{B18CD106-D76B-50D4-2D26-A84C8F353785}"/>
          </ac:picMkLst>
        </pc:picChg>
        <pc:picChg chg="del">
          <ac:chgData name="Maria Clara Laport Bêta" userId="4d5186fd-bce6-47b1-a56f-0a80ddde9d9b" providerId="ADAL" clId="{E0A68B13-2941-4530-A729-D303C190E551}" dt="2024-04-18T14:39:52.443" v="1166" actId="478"/>
          <ac:picMkLst>
            <pc:docMk/>
            <pc:sldMk cId="2725105158" sldId="306"/>
            <ac:picMk id="14" creationId="{33129CF3-DF7D-F0C1-E14E-C87669A6D762}"/>
          </ac:picMkLst>
        </pc:picChg>
        <pc:picChg chg="del">
          <ac:chgData name="Maria Clara Laport Bêta" userId="4d5186fd-bce6-47b1-a56f-0a80ddde9d9b" providerId="ADAL" clId="{E0A68B13-2941-4530-A729-D303C190E551}" dt="2024-04-18T14:39:54.786" v="1167" actId="478"/>
          <ac:picMkLst>
            <pc:docMk/>
            <pc:sldMk cId="2725105158" sldId="306"/>
            <ac:picMk id="15" creationId="{F9342A99-133F-E722-41F7-DA1942263D76}"/>
          </ac:picMkLst>
        </pc:picChg>
        <pc:picChg chg="del">
          <ac:chgData name="Maria Clara Laport Bêta" userId="4d5186fd-bce6-47b1-a56f-0a80ddde9d9b" providerId="ADAL" clId="{E0A68B13-2941-4530-A729-D303C190E551}" dt="2024-04-18T14:39:52.443" v="1166" actId="478"/>
          <ac:picMkLst>
            <pc:docMk/>
            <pc:sldMk cId="2725105158" sldId="306"/>
            <ac:picMk id="17" creationId="{396479BC-0BF2-AB5C-7221-8ED8786588BE}"/>
          </ac:picMkLst>
        </pc:picChg>
        <pc:picChg chg="del">
          <ac:chgData name="Maria Clara Laport Bêta" userId="4d5186fd-bce6-47b1-a56f-0a80ddde9d9b" providerId="ADAL" clId="{E0A68B13-2941-4530-A729-D303C190E551}" dt="2024-04-18T14:39:52.443" v="1166" actId="478"/>
          <ac:picMkLst>
            <pc:docMk/>
            <pc:sldMk cId="2725105158" sldId="306"/>
            <ac:picMk id="19" creationId="{73225385-8763-8A8C-D05C-CC205DBD35CF}"/>
          </ac:picMkLst>
        </pc:picChg>
        <pc:picChg chg="del">
          <ac:chgData name="Maria Clara Laport Bêta" userId="4d5186fd-bce6-47b1-a56f-0a80ddde9d9b" providerId="ADAL" clId="{E0A68B13-2941-4530-A729-D303C190E551}" dt="2024-04-18T14:39:52.443" v="1166" actId="478"/>
          <ac:picMkLst>
            <pc:docMk/>
            <pc:sldMk cId="2725105158" sldId="306"/>
            <ac:picMk id="22" creationId="{8FA9D12C-31E6-02BC-A0BC-08B568057012}"/>
          </ac:picMkLst>
        </pc:picChg>
        <pc:picChg chg="del">
          <ac:chgData name="Maria Clara Laport Bêta" userId="4d5186fd-bce6-47b1-a56f-0a80ddde9d9b" providerId="ADAL" clId="{E0A68B13-2941-4530-A729-D303C190E551}" dt="2024-04-18T14:39:56.662" v="1168" actId="478"/>
          <ac:picMkLst>
            <pc:docMk/>
            <pc:sldMk cId="2725105158" sldId="306"/>
            <ac:picMk id="24" creationId="{0B809400-7356-36F0-F9B5-B7CA1B8D4D5D}"/>
          </ac:picMkLst>
        </pc:picChg>
        <pc:picChg chg="del">
          <ac:chgData name="Maria Clara Laport Bêta" userId="4d5186fd-bce6-47b1-a56f-0a80ddde9d9b" providerId="ADAL" clId="{E0A68B13-2941-4530-A729-D303C190E551}" dt="2024-04-18T14:39:52.443" v="1166" actId="478"/>
          <ac:picMkLst>
            <pc:docMk/>
            <pc:sldMk cId="2725105158" sldId="306"/>
            <ac:picMk id="25" creationId="{270D3296-66E1-9DAA-C521-1B2CF49AA3F1}"/>
          </ac:picMkLst>
        </pc:picChg>
      </pc:sldChg>
      <pc:sldChg chg="addSp delSp modSp add mod ord">
        <pc:chgData name="Maria Clara Laport Bêta" userId="4d5186fd-bce6-47b1-a56f-0a80ddde9d9b" providerId="ADAL" clId="{E0A68B13-2941-4530-A729-D303C190E551}" dt="2024-04-18T17:48:44.448" v="1968" actId="1037"/>
        <pc:sldMkLst>
          <pc:docMk/>
          <pc:sldMk cId="84486145" sldId="307"/>
        </pc:sldMkLst>
        <pc:spChg chg="del">
          <ac:chgData name="Maria Clara Laport Bêta" userId="4d5186fd-bce6-47b1-a56f-0a80ddde9d9b" providerId="ADAL" clId="{E0A68B13-2941-4530-A729-D303C190E551}" dt="2024-04-18T14:43:30.844" v="1249" actId="478"/>
          <ac:spMkLst>
            <pc:docMk/>
            <pc:sldMk cId="84486145" sldId="307"/>
            <ac:spMk id="2" creationId="{023F4FC7-9BE8-C5AE-A9A0-99E0D3942F47}"/>
          </ac:spMkLst>
        </pc:spChg>
        <pc:spChg chg="add mod">
          <ac:chgData name="Maria Clara Laport Bêta" userId="4d5186fd-bce6-47b1-a56f-0a80ddde9d9b" providerId="ADAL" clId="{E0A68B13-2941-4530-A729-D303C190E551}" dt="2024-04-18T14:44:49.201" v="1308" actId="1036"/>
          <ac:spMkLst>
            <pc:docMk/>
            <pc:sldMk cId="84486145" sldId="307"/>
            <ac:spMk id="3" creationId="{8872CE17-AA03-93D9-5D3B-47DA653304BA}"/>
          </ac:spMkLst>
        </pc:spChg>
        <pc:spChg chg="add mod">
          <ac:chgData name="Maria Clara Laport Bêta" userId="4d5186fd-bce6-47b1-a56f-0a80ddde9d9b" providerId="ADAL" clId="{E0A68B13-2941-4530-A729-D303C190E551}" dt="2024-04-18T14:45:27.015" v="1344" actId="1038"/>
          <ac:spMkLst>
            <pc:docMk/>
            <pc:sldMk cId="84486145" sldId="307"/>
            <ac:spMk id="6" creationId="{BB8E2537-2FD7-81A4-76F4-2B713F11DA08}"/>
          </ac:spMkLst>
        </pc:spChg>
        <pc:spChg chg="add mod">
          <ac:chgData name="Maria Clara Laport Bêta" userId="4d5186fd-bce6-47b1-a56f-0a80ddde9d9b" providerId="ADAL" clId="{E0A68B13-2941-4530-A729-D303C190E551}" dt="2024-04-18T14:45:27.015" v="1344" actId="1038"/>
          <ac:spMkLst>
            <pc:docMk/>
            <pc:sldMk cId="84486145" sldId="307"/>
            <ac:spMk id="7" creationId="{72F713AF-F9C4-7496-7E67-A054E8D5A200}"/>
          </ac:spMkLst>
        </pc:spChg>
        <pc:spChg chg="add mod">
          <ac:chgData name="Maria Clara Laport Bêta" userId="4d5186fd-bce6-47b1-a56f-0a80ddde9d9b" providerId="ADAL" clId="{E0A68B13-2941-4530-A729-D303C190E551}" dt="2024-04-18T14:45:27.015" v="1344" actId="1038"/>
          <ac:spMkLst>
            <pc:docMk/>
            <pc:sldMk cId="84486145" sldId="307"/>
            <ac:spMk id="8" creationId="{EF2F6E2D-D0FE-FCA8-FDDC-60CF14438A3B}"/>
          </ac:spMkLst>
        </pc:spChg>
        <pc:spChg chg="add mod">
          <ac:chgData name="Maria Clara Laport Bêta" userId="4d5186fd-bce6-47b1-a56f-0a80ddde9d9b" providerId="ADAL" clId="{E0A68B13-2941-4530-A729-D303C190E551}" dt="2024-04-18T17:48:34.195" v="1941" actId="1076"/>
          <ac:spMkLst>
            <pc:docMk/>
            <pc:sldMk cId="84486145" sldId="307"/>
            <ac:spMk id="9" creationId="{BE892C19-4005-EBA3-3ECE-3C6EA8EBB45D}"/>
          </ac:spMkLst>
        </pc:spChg>
        <pc:spChg chg="mod">
          <ac:chgData name="Maria Clara Laport Bêta" userId="4d5186fd-bce6-47b1-a56f-0a80ddde9d9b" providerId="ADAL" clId="{E0A68B13-2941-4530-A729-D303C190E551}" dt="2024-04-18T14:42:54.750" v="1194" actId="20577"/>
          <ac:spMkLst>
            <pc:docMk/>
            <pc:sldMk cId="84486145" sldId="307"/>
            <ac:spMk id="13" creationId="{A1C720F1-4391-7633-BDB5-DDE379C5822E}"/>
          </ac:spMkLst>
        </pc:spChg>
        <pc:spChg chg="mod">
          <ac:chgData name="Maria Clara Laport Bêta" userId="4d5186fd-bce6-47b1-a56f-0a80ddde9d9b" providerId="ADAL" clId="{E0A68B13-2941-4530-A729-D303C190E551}" dt="2024-04-18T14:43:25.545" v="1247" actId="1035"/>
          <ac:spMkLst>
            <pc:docMk/>
            <pc:sldMk cId="84486145" sldId="307"/>
            <ac:spMk id="298" creationId="{00000000-0000-0000-0000-000000000000}"/>
          </ac:spMkLst>
        </pc:spChg>
        <pc:picChg chg="del">
          <ac:chgData name="Maria Clara Laport Bêta" userId="4d5186fd-bce6-47b1-a56f-0a80ddde9d9b" providerId="ADAL" clId="{E0A68B13-2941-4530-A729-D303C190E551}" dt="2024-04-18T14:43:28.802" v="1248" actId="478"/>
          <ac:picMkLst>
            <pc:docMk/>
            <pc:sldMk cId="84486145" sldId="307"/>
            <ac:picMk id="4" creationId="{771FD39C-C9E4-211F-B1F7-4D02071CB434}"/>
          </ac:picMkLst>
        </pc:picChg>
        <pc:picChg chg="add mod">
          <ac:chgData name="Maria Clara Laport Bêta" userId="4d5186fd-bce6-47b1-a56f-0a80ddde9d9b" providerId="ADAL" clId="{E0A68B13-2941-4530-A729-D303C190E551}" dt="2024-04-18T17:48:44.448" v="1968" actId="1037"/>
          <ac:picMkLst>
            <pc:docMk/>
            <pc:sldMk cId="84486145" sldId="307"/>
            <ac:picMk id="4" creationId="{CDBF366A-33FA-56BB-86C8-C36B2777E508}"/>
          </ac:picMkLst>
        </pc:picChg>
        <pc:picChg chg="mod">
          <ac:chgData name="Maria Clara Laport Bêta" userId="4d5186fd-bce6-47b1-a56f-0a80ddde9d9b" providerId="ADAL" clId="{E0A68B13-2941-4530-A729-D303C190E551}" dt="2024-04-18T14:44:46.474" v="1300" actId="1036"/>
          <ac:picMkLst>
            <pc:docMk/>
            <pc:sldMk cId="84486145" sldId="307"/>
            <ac:picMk id="5" creationId="{B18CD106-D76B-50D4-2D26-A84C8F353785}"/>
          </ac:picMkLst>
        </pc:picChg>
        <pc:picChg chg="add mod">
          <ac:chgData name="Maria Clara Laport Bêta" userId="4d5186fd-bce6-47b1-a56f-0a80ddde9d9b" providerId="ADAL" clId="{E0A68B13-2941-4530-A729-D303C190E551}" dt="2024-04-18T14:45:54.716" v="1357" actId="1036"/>
          <ac:picMkLst>
            <pc:docMk/>
            <pc:sldMk cId="84486145" sldId="307"/>
            <ac:picMk id="11" creationId="{DB9FB9CB-C61E-20E4-F119-DD2ECA78FCBE}"/>
          </ac:picMkLst>
        </pc:picChg>
        <pc:picChg chg="add del mod">
          <ac:chgData name="Maria Clara Laport Bêta" userId="4d5186fd-bce6-47b1-a56f-0a80ddde9d9b" providerId="ADAL" clId="{E0A68B13-2941-4530-A729-D303C190E551}" dt="2024-04-18T17:47:59.098" v="1936" actId="478"/>
          <ac:picMkLst>
            <pc:docMk/>
            <pc:sldMk cId="84486145" sldId="307"/>
            <ac:picMk id="12" creationId="{78805BB8-5B67-E638-78A7-94D3D6AD7C6B}"/>
          </ac:picMkLst>
        </pc:picChg>
        <pc:picChg chg="add mod">
          <ac:chgData name="Maria Clara Laport Bêta" userId="4d5186fd-bce6-47b1-a56f-0a80ddde9d9b" providerId="ADAL" clId="{E0A68B13-2941-4530-A729-D303C190E551}" dt="2024-04-18T17:48:38.857" v="1966" actId="1037"/>
          <ac:picMkLst>
            <pc:docMk/>
            <pc:sldMk cId="84486145" sldId="307"/>
            <ac:picMk id="15" creationId="{563F66AA-FDAA-0E88-5B93-CC0CDD211645}"/>
          </ac:picMkLst>
        </pc:picChg>
      </pc:sldChg>
      <pc:sldChg chg="addSp delSp modSp add mod">
        <pc:chgData name="Maria Clara Laport Bêta" userId="4d5186fd-bce6-47b1-a56f-0a80ddde9d9b" providerId="ADAL" clId="{E0A68B13-2941-4530-A729-D303C190E551}" dt="2024-04-18T14:48:22.744" v="1402" actId="478"/>
        <pc:sldMkLst>
          <pc:docMk/>
          <pc:sldMk cId="3370563463" sldId="308"/>
        </pc:sldMkLst>
        <pc:spChg chg="add mod">
          <ac:chgData name="Maria Clara Laport Bêta" userId="4d5186fd-bce6-47b1-a56f-0a80ddde9d9b" providerId="ADAL" clId="{E0A68B13-2941-4530-A729-D303C190E551}" dt="2024-04-18T14:46:46.406" v="1363" actId="20577"/>
          <ac:spMkLst>
            <pc:docMk/>
            <pc:sldMk cId="3370563463" sldId="308"/>
            <ac:spMk id="2" creationId="{C9766ACF-7517-A1F5-9AD2-4FE33C1719FB}"/>
          </ac:spMkLst>
        </pc:spChg>
        <pc:spChg chg="mod">
          <ac:chgData name="Maria Clara Laport Bêta" userId="4d5186fd-bce6-47b1-a56f-0a80ddde9d9b" providerId="ADAL" clId="{E0A68B13-2941-4530-A729-D303C190E551}" dt="2024-04-18T14:47:39.623" v="1399" actId="1076"/>
          <ac:spMkLst>
            <pc:docMk/>
            <pc:sldMk cId="3370563463" sldId="308"/>
            <ac:spMk id="298" creationId="{00000000-0000-0000-0000-000000000000}"/>
          </ac:spMkLst>
        </pc:spChg>
        <pc:spChg chg="mod">
          <ac:chgData name="Maria Clara Laport Bêta" userId="4d5186fd-bce6-47b1-a56f-0a80ddde9d9b" providerId="ADAL" clId="{E0A68B13-2941-4530-A729-D303C190E551}" dt="2024-04-18T14:47:01.420" v="1384" actId="20577"/>
          <ac:spMkLst>
            <pc:docMk/>
            <pc:sldMk cId="3370563463" sldId="308"/>
            <ac:spMk id="299" creationId="{00000000-0000-0000-0000-000000000000}"/>
          </ac:spMkLst>
        </pc:spChg>
        <pc:picChg chg="del">
          <ac:chgData name="Maria Clara Laport Bêta" userId="4d5186fd-bce6-47b1-a56f-0a80ddde9d9b" providerId="ADAL" clId="{E0A68B13-2941-4530-A729-D303C190E551}" dt="2024-04-18T14:46:21.477" v="1359" actId="478"/>
          <ac:picMkLst>
            <pc:docMk/>
            <pc:sldMk cId="3370563463" sldId="308"/>
            <ac:picMk id="4" creationId="{6137CFCC-CDED-112D-0494-93ECA60D0C29}"/>
          </ac:picMkLst>
        </pc:picChg>
        <pc:picChg chg="add del">
          <ac:chgData name="Maria Clara Laport Bêta" userId="4d5186fd-bce6-47b1-a56f-0a80ddde9d9b" providerId="ADAL" clId="{E0A68B13-2941-4530-A729-D303C190E551}" dt="2024-04-18T14:48:22.744" v="1402" actId="478"/>
          <ac:picMkLst>
            <pc:docMk/>
            <pc:sldMk cId="3370563463" sldId="308"/>
            <ac:picMk id="4098" creationId="{6D1FE2CE-D7CF-4222-CB50-E442EBDF462C}"/>
          </ac:picMkLst>
        </pc:picChg>
      </pc:sldChg>
      <pc:sldChg chg="modSp add ord">
        <pc:chgData name="Maria Clara Laport Bêta" userId="4d5186fd-bce6-47b1-a56f-0a80ddde9d9b" providerId="ADAL" clId="{E0A68B13-2941-4530-A729-D303C190E551}" dt="2024-04-18T15:06:10.286" v="1901" actId="1038"/>
        <pc:sldMkLst>
          <pc:docMk/>
          <pc:sldMk cId="1519078138" sldId="309"/>
        </pc:sldMkLst>
        <pc:picChg chg="mod">
          <ac:chgData name="Maria Clara Laport Bêta" userId="4d5186fd-bce6-47b1-a56f-0a80ddde9d9b" providerId="ADAL" clId="{E0A68B13-2941-4530-A729-D303C190E551}" dt="2024-04-18T15:06:10.286" v="1901" actId="1038"/>
          <ac:picMkLst>
            <pc:docMk/>
            <pc:sldMk cId="1519078138" sldId="309"/>
            <ac:picMk id="4098" creationId="{6D1FE2CE-D7CF-4222-CB50-E442EBDF462C}"/>
          </ac:picMkLst>
        </pc:picChg>
      </pc:sldChg>
      <pc:sldChg chg="addSp delSp modSp add mod">
        <pc:chgData name="Maria Clara Laport Bêta" userId="4d5186fd-bce6-47b1-a56f-0a80ddde9d9b" providerId="ADAL" clId="{E0A68B13-2941-4530-A729-D303C190E551}" dt="2024-04-18T14:53:38.789" v="1593" actId="1076"/>
        <pc:sldMkLst>
          <pc:docMk/>
          <pc:sldMk cId="4002997794" sldId="310"/>
        </pc:sldMkLst>
        <pc:picChg chg="add mod">
          <ac:chgData name="Maria Clara Laport Bêta" userId="4d5186fd-bce6-47b1-a56f-0a80ddde9d9b" providerId="ADAL" clId="{E0A68B13-2941-4530-A729-D303C190E551}" dt="2024-04-18T14:52:56.527" v="1588" actId="1076"/>
          <ac:picMkLst>
            <pc:docMk/>
            <pc:sldMk cId="4002997794" sldId="310"/>
            <ac:picMk id="4" creationId="{4566BEA5-A1CD-543E-423A-6893AAEFC34A}"/>
          </ac:picMkLst>
        </pc:picChg>
        <pc:picChg chg="add mod">
          <ac:chgData name="Maria Clara Laport Bêta" userId="4d5186fd-bce6-47b1-a56f-0a80ddde9d9b" providerId="ADAL" clId="{E0A68B13-2941-4530-A729-D303C190E551}" dt="2024-04-18T14:52:54.369" v="1587" actId="1076"/>
          <ac:picMkLst>
            <pc:docMk/>
            <pc:sldMk cId="4002997794" sldId="310"/>
            <ac:picMk id="6" creationId="{ABF62591-AE36-A140-3243-9361B8845F2D}"/>
          </ac:picMkLst>
        </pc:picChg>
        <pc:picChg chg="add mod">
          <ac:chgData name="Maria Clara Laport Bêta" userId="4d5186fd-bce6-47b1-a56f-0a80ddde9d9b" providerId="ADAL" clId="{E0A68B13-2941-4530-A729-D303C190E551}" dt="2024-04-18T14:52:59.469" v="1589" actId="1076"/>
          <ac:picMkLst>
            <pc:docMk/>
            <pc:sldMk cId="4002997794" sldId="310"/>
            <ac:picMk id="8" creationId="{7330897F-808E-21BB-8E37-CB27FA351C56}"/>
          </ac:picMkLst>
        </pc:picChg>
        <pc:picChg chg="add mod">
          <ac:chgData name="Maria Clara Laport Bêta" userId="4d5186fd-bce6-47b1-a56f-0a80ddde9d9b" providerId="ADAL" clId="{E0A68B13-2941-4530-A729-D303C190E551}" dt="2024-04-18T14:52:51.790" v="1586" actId="1076"/>
          <ac:picMkLst>
            <pc:docMk/>
            <pc:sldMk cId="4002997794" sldId="310"/>
            <ac:picMk id="10" creationId="{DC11DA23-BB28-ABF8-500E-F48AB1CB11D4}"/>
          </ac:picMkLst>
        </pc:picChg>
        <pc:picChg chg="add mod">
          <ac:chgData name="Maria Clara Laport Bêta" userId="4d5186fd-bce6-47b1-a56f-0a80ddde9d9b" providerId="ADAL" clId="{E0A68B13-2941-4530-A729-D303C190E551}" dt="2024-04-18T14:53:38.789" v="1593" actId="1076"/>
          <ac:picMkLst>
            <pc:docMk/>
            <pc:sldMk cId="4002997794" sldId="310"/>
            <ac:picMk id="12" creationId="{51079016-425F-BC25-60FC-91AA8FA705EE}"/>
          </ac:picMkLst>
        </pc:picChg>
        <pc:picChg chg="add del mod">
          <ac:chgData name="Maria Clara Laport Bêta" userId="4d5186fd-bce6-47b1-a56f-0a80ddde9d9b" providerId="ADAL" clId="{E0A68B13-2941-4530-A729-D303C190E551}" dt="2024-04-18T14:53:34.838" v="1592" actId="478"/>
          <ac:picMkLst>
            <pc:docMk/>
            <pc:sldMk cId="4002997794" sldId="310"/>
            <ac:picMk id="14" creationId="{704A3D44-E8FE-5238-12E9-64F77CDF720F}"/>
          </ac:picMkLst>
        </pc:picChg>
      </pc:sldChg>
      <pc:sldChg chg="addSp delSp modSp add mod">
        <pc:chgData name="Maria Clara Laport Bêta" userId="4d5186fd-bce6-47b1-a56f-0a80ddde9d9b" providerId="ADAL" clId="{E0A68B13-2941-4530-A729-D303C190E551}" dt="2024-04-18T14:49:10.069" v="1447" actId="1038"/>
        <pc:sldMkLst>
          <pc:docMk/>
          <pc:sldMk cId="1065091402" sldId="311"/>
        </pc:sldMkLst>
        <pc:spChg chg="del">
          <ac:chgData name="Maria Clara Laport Bêta" userId="4d5186fd-bce6-47b1-a56f-0a80ddde9d9b" providerId="ADAL" clId="{E0A68B13-2941-4530-A729-D303C190E551}" dt="2024-04-18T14:48:53.843" v="1409" actId="478"/>
          <ac:spMkLst>
            <pc:docMk/>
            <pc:sldMk cId="1065091402" sldId="311"/>
            <ac:spMk id="2" creationId="{C9766ACF-7517-A1F5-9AD2-4FE33C1719FB}"/>
          </ac:spMkLst>
        </pc:spChg>
        <pc:spChg chg="add del mod">
          <ac:chgData name="Maria Clara Laport Bêta" userId="4d5186fd-bce6-47b1-a56f-0a80ddde9d9b" providerId="ADAL" clId="{E0A68B13-2941-4530-A729-D303C190E551}" dt="2024-04-18T14:48:57.793" v="1411" actId="478"/>
          <ac:spMkLst>
            <pc:docMk/>
            <pc:sldMk cId="1065091402" sldId="311"/>
            <ac:spMk id="4" creationId="{40CCB835-609B-D20E-18C1-255C8EA024A8}"/>
          </ac:spMkLst>
        </pc:spChg>
        <pc:spChg chg="mod">
          <ac:chgData name="Maria Clara Laport Bêta" userId="4d5186fd-bce6-47b1-a56f-0a80ddde9d9b" providerId="ADAL" clId="{E0A68B13-2941-4530-A729-D303C190E551}" dt="2024-04-18T14:49:10.069" v="1447" actId="1038"/>
          <ac:spMkLst>
            <pc:docMk/>
            <pc:sldMk cId="1065091402" sldId="311"/>
            <ac:spMk id="298" creationId="{00000000-0000-0000-0000-000000000000}"/>
          </ac:spMkLst>
        </pc:spChg>
        <pc:spChg chg="del">
          <ac:chgData name="Maria Clara Laport Bêta" userId="4d5186fd-bce6-47b1-a56f-0a80ddde9d9b" providerId="ADAL" clId="{E0A68B13-2941-4530-A729-D303C190E551}" dt="2024-04-18T14:48:55.193" v="1410" actId="478"/>
          <ac:spMkLst>
            <pc:docMk/>
            <pc:sldMk cId="1065091402" sldId="311"/>
            <ac:spMk id="300" creationId="{00000000-0000-0000-0000-000000000000}"/>
          </ac:spMkLst>
        </pc:spChg>
      </pc:sldChg>
      <pc:sldChg chg="modSp add mod ord">
        <pc:chgData name="Maria Clara Laport Bêta" userId="4d5186fd-bce6-47b1-a56f-0a80ddde9d9b" providerId="ADAL" clId="{E0A68B13-2941-4530-A729-D303C190E551}" dt="2024-04-18T14:49:31.460" v="1460" actId="20577"/>
        <pc:sldMkLst>
          <pc:docMk/>
          <pc:sldMk cId="3673969575" sldId="312"/>
        </pc:sldMkLst>
        <pc:spChg chg="mod">
          <ac:chgData name="Maria Clara Laport Bêta" userId="4d5186fd-bce6-47b1-a56f-0a80ddde9d9b" providerId="ADAL" clId="{E0A68B13-2941-4530-A729-D303C190E551}" dt="2024-04-18T14:49:31.460" v="1460" actId="20577"/>
          <ac:spMkLst>
            <pc:docMk/>
            <pc:sldMk cId="3673969575" sldId="312"/>
            <ac:spMk id="298" creationId="{00000000-0000-0000-0000-000000000000}"/>
          </ac:spMkLst>
        </pc:spChg>
      </pc:sldChg>
      <pc:sldChg chg="modSp add mod">
        <pc:chgData name="Maria Clara Laport Bêta" userId="4d5186fd-bce6-47b1-a56f-0a80ddde9d9b" providerId="ADAL" clId="{E0A68B13-2941-4530-A729-D303C190E551}" dt="2024-04-18T15:04:00.160" v="1900" actId="20577"/>
        <pc:sldMkLst>
          <pc:docMk/>
          <pc:sldMk cId="0" sldId="313"/>
        </pc:sldMkLst>
        <pc:spChg chg="mod">
          <ac:chgData name="Maria Clara Laport Bêta" userId="4d5186fd-bce6-47b1-a56f-0a80ddde9d9b" providerId="ADAL" clId="{E0A68B13-2941-4530-A729-D303C190E551}" dt="2024-04-18T15:00:25.687" v="1643" actId="20577"/>
          <ac:spMkLst>
            <pc:docMk/>
            <pc:sldMk cId="0" sldId="313"/>
            <ac:spMk id="704" creationId="{00000000-0000-0000-0000-000000000000}"/>
          </ac:spMkLst>
        </pc:spChg>
        <pc:spChg chg="mod">
          <ac:chgData name="Maria Clara Laport Bêta" userId="4d5186fd-bce6-47b1-a56f-0a80ddde9d9b" providerId="ADAL" clId="{E0A68B13-2941-4530-A729-D303C190E551}" dt="2024-04-18T15:04:00.160" v="1900" actId="20577"/>
          <ac:spMkLst>
            <pc:docMk/>
            <pc:sldMk cId="0" sldId="313"/>
            <ac:spMk id="705" creationId="{00000000-0000-0000-0000-000000000000}"/>
          </ac:spMkLst>
        </pc:spChg>
        <pc:spChg chg="mod">
          <ac:chgData name="Maria Clara Laport Bêta" userId="4d5186fd-bce6-47b1-a56f-0a80ddde9d9b" providerId="ADAL" clId="{E0A68B13-2941-4530-A729-D303C190E551}" dt="2024-04-18T15:03:54.761" v="1899" actId="20577"/>
          <ac:spMkLst>
            <pc:docMk/>
            <pc:sldMk cId="0" sldId="313"/>
            <ac:spMk id="706" creationId="{00000000-0000-0000-0000-000000000000}"/>
          </ac:spMkLst>
        </pc:spChg>
      </pc:sldChg>
      <pc:sldChg chg="add">
        <pc:chgData name="Maria Clara Laport Bêta" userId="4d5186fd-bce6-47b1-a56f-0a80ddde9d9b" providerId="ADAL" clId="{E0A68B13-2941-4530-A729-D303C190E551}" dt="2024-04-18T17:44:24.399" v="1924"/>
        <pc:sldMkLst>
          <pc:docMk/>
          <pc:sldMk cId="2596493713" sldId="314"/>
        </pc:sldMkLst>
      </pc:sldChg>
      <pc:sldChg chg="new del">
        <pc:chgData name="Maria Clara Laport Bêta" userId="4d5186fd-bce6-47b1-a56f-0a80ddde9d9b" providerId="ADAL" clId="{E0A68B13-2941-4530-A729-D303C190E551}" dt="2024-04-18T18:49:42.411" v="2806" actId="47"/>
        <pc:sldMkLst>
          <pc:docMk/>
          <pc:sldMk cId="2737155609" sldId="315"/>
        </pc:sldMkLst>
      </pc:sldChg>
      <pc:sldChg chg="addSp delSp modSp add mod ord">
        <pc:chgData name="Maria Clara Laport Bêta" userId="4d5186fd-bce6-47b1-a56f-0a80ddde9d9b" providerId="ADAL" clId="{E0A68B13-2941-4530-A729-D303C190E551}" dt="2024-04-18T18:50:37.559" v="2812" actId="255"/>
        <pc:sldMkLst>
          <pc:docMk/>
          <pc:sldMk cId="2415255803" sldId="316"/>
        </pc:sldMkLst>
        <pc:spChg chg="add mod">
          <ac:chgData name="Maria Clara Laport Bêta" userId="4d5186fd-bce6-47b1-a56f-0a80ddde9d9b" providerId="ADAL" clId="{E0A68B13-2941-4530-A729-D303C190E551}" dt="2024-04-18T18:43:51.123" v="2665" actId="1038"/>
          <ac:spMkLst>
            <pc:docMk/>
            <pc:sldMk cId="2415255803" sldId="316"/>
            <ac:spMk id="4" creationId="{4D4933C5-BFD4-3992-44C2-7920A800CE01}"/>
          </ac:spMkLst>
        </pc:spChg>
        <pc:spChg chg="add mod">
          <ac:chgData name="Maria Clara Laport Bêta" userId="4d5186fd-bce6-47b1-a56f-0a80ddde9d9b" providerId="ADAL" clId="{E0A68B13-2941-4530-A729-D303C190E551}" dt="2024-04-18T18:43:51.123" v="2665" actId="1038"/>
          <ac:spMkLst>
            <pc:docMk/>
            <pc:sldMk cId="2415255803" sldId="316"/>
            <ac:spMk id="5" creationId="{6E07E2F2-5CB0-9704-868A-DD203E5176FC}"/>
          </ac:spMkLst>
        </pc:spChg>
        <pc:spChg chg="add mod">
          <ac:chgData name="Maria Clara Laport Bêta" userId="4d5186fd-bce6-47b1-a56f-0a80ddde9d9b" providerId="ADAL" clId="{E0A68B13-2941-4530-A729-D303C190E551}" dt="2024-04-18T18:50:23.375" v="2810" actId="255"/>
          <ac:spMkLst>
            <pc:docMk/>
            <pc:sldMk cId="2415255803" sldId="316"/>
            <ac:spMk id="6" creationId="{929CF732-D8F4-6BC3-10AD-0F02F9B6D4CD}"/>
          </ac:spMkLst>
        </pc:spChg>
        <pc:spChg chg="add del mod">
          <ac:chgData name="Maria Clara Laport Bêta" userId="4d5186fd-bce6-47b1-a56f-0a80ddde9d9b" providerId="ADAL" clId="{E0A68B13-2941-4530-A729-D303C190E551}" dt="2024-04-18T18:25:13.676" v="1979" actId="478"/>
          <ac:spMkLst>
            <pc:docMk/>
            <pc:sldMk cId="2415255803" sldId="316"/>
            <ac:spMk id="9" creationId="{D3F4BE42-CA33-B7E4-857F-7FDD0FC90416}"/>
          </ac:spMkLst>
        </pc:spChg>
        <pc:spChg chg="add del mod">
          <ac:chgData name="Maria Clara Laport Bêta" userId="4d5186fd-bce6-47b1-a56f-0a80ddde9d9b" providerId="ADAL" clId="{E0A68B13-2941-4530-A729-D303C190E551}" dt="2024-04-18T18:25:18.865" v="1981" actId="478"/>
          <ac:spMkLst>
            <pc:docMk/>
            <pc:sldMk cId="2415255803" sldId="316"/>
            <ac:spMk id="11" creationId="{0E36310E-483A-3E5A-8F4A-606F59119409}"/>
          </ac:spMkLst>
        </pc:spChg>
        <pc:spChg chg="add mod">
          <ac:chgData name="Maria Clara Laport Bêta" userId="4d5186fd-bce6-47b1-a56f-0a80ddde9d9b" providerId="ADAL" clId="{E0A68B13-2941-4530-A729-D303C190E551}" dt="2024-04-18T18:25:25.707" v="1983" actId="1076"/>
          <ac:spMkLst>
            <pc:docMk/>
            <pc:sldMk cId="2415255803" sldId="316"/>
            <ac:spMk id="12" creationId="{240F053C-6454-0157-1FE4-1D14C6C707B2}"/>
          </ac:spMkLst>
        </pc:spChg>
        <pc:spChg chg="add mod">
          <ac:chgData name="Maria Clara Laport Bêta" userId="4d5186fd-bce6-47b1-a56f-0a80ddde9d9b" providerId="ADAL" clId="{E0A68B13-2941-4530-A729-D303C190E551}" dt="2024-04-18T18:32:56.670" v="2112" actId="1036"/>
          <ac:spMkLst>
            <pc:docMk/>
            <pc:sldMk cId="2415255803" sldId="316"/>
            <ac:spMk id="13" creationId="{77E2FF48-531F-850A-116C-CA3B9BFE37BC}"/>
          </ac:spMkLst>
        </pc:spChg>
        <pc:spChg chg="add mod">
          <ac:chgData name="Maria Clara Laport Bêta" userId="4d5186fd-bce6-47b1-a56f-0a80ddde9d9b" providerId="ADAL" clId="{E0A68B13-2941-4530-A729-D303C190E551}" dt="2024-04-18T18:50:37.559" v="2812" actId="255"/>
          <ac:spMkLst>
            <pc:docMk/>
            <pc:sldMk cId="2415255803" sldId="316"/>
            <ac:spMk id="14" creationId="{41FF3A38-B4EA-D3BF-5044-A0C7A7961942}"/>
          </ac:spMkLst>
        </pc:spChg>
        <pc:spChg chg="mod">
          <ac:chgData name="Maria Clara Laport Bêta" userId="4d5186fd-bce6-47b1-a56f-0a80ddde9d9b" providerId="ADAL" clId="{E0A68B13-2941-4530-A729-D303C190E551}" dt="2024-04-18T18:43:40.997" v="2649" actId="1037"/>
          <ac:spMkLst>
            <pc:docMk/>
            <pc:sldMk cId="2415255803" sldId="316"/>
            <ac:spMk id="316" creationId="{00000000-0000-0000-0000-000000000000}"/>
          </ac:spMkLst>
        </pc:spChg>
        <pc:spChg chg="del">
          <ac:chgData name="Maria Clara Laport Bêta" userId="4d5186fd-bce6-47b1-a56f-0a80ddde9d9b" providerId="ADAL" clId="{E0A68B13-2941-4530-A729-D303C190E551}" dt="2024-04-18T18:25:07.066" v="1976" actId="478"/>
          <ac:spMkLst>
            <pc:docMk/>
            <pc:sldMk cId="2415255803" sldId="316"/>
            <ac:spMk id="317" creationId="{00000000-0000-0000-0000-000000000000}"/>
          </ac:spMkLst>
        </pc:spChg>
        <pc:spChg chg="mod">
          <ac:chgData name="Maria Clara Laport Bêta" userId="4d5186fd-bce6-47b1-a56f-0a80ddde9d9b" providerId="ADAL" clId="{E0A68B13-2941-4530-A729-D303C190E551}" dt="2024-04-18T18:26:45.829" v="2019" actId="20577"/>
          <ac:spMkLst>
            <pc:docMk/>
            <pc:sldMk cId="2415255803" sldId="316"/>
            <ac:spMk id="318" creationId="{00000000-0000-0000-0000-000000000000}"/>
          </ac:spMkLst>
        </pc:spChg>
        <pc:spChg chg="mod">
          <ac:chgData name="Maria Clara Laport Bêta" userId="4d5186fd-bce6-47b1-a56f-0a80ddde9d9b" providerId="ADAL" clId="{E0A68B13-2941-4530-A729-D303C190E551}" dt="2024-04-18T18:43:40.997" v="2649" actId="1037"/>
          <ac:spMkLst>
            <pc:docMk/>
            <pc:sldMk cId="2415255803" sldId="316"/>
            <ac:spMk id="319" creationId="{00000000-0000-0000-0000-000000000000}"/>
          </ac:spMkLst>
        </pc:spChg>
        <pc:spChg chg="mod">
          <ac:chgData name="Maria Clara Laport Bêta" userId="4d5186fd-bce6-47b1-a56f-0a80ddde9d9b" providerId="ADAL" clId="{E0A68B13-2941-4530-A729-D303C190E551}" dt="2024-04-18T18:50:13.519" v="2809" actId="255"/>
          <ac:spMkLst>
            <pc:docMk/>
            <pc:sldMk cId="2415255803" sldId="316"/>
            <ac:spMk id="320" creationId="{00000000-0000-0000-0000-000000000000}"/>
          </ac:spMkLst>
        </pc:spChg>
        <pc:spChg chg="del">
          <ac:chgData name="Maria Clara Laport Bêta" userId="4d5186fd-bce6-47b1-a56f-0a80ddde9d9b" providerId="ADAL" clId="{E0A68B13-2941-4530-A729-D303C190E551}" dt="2024-04-18T18:25:12.339" v="1978" actId="478"/>
          <ac:spMkLst>
            <pc:docMk/>
            <pc:sldMk cId="2415255803" sldId="316"/>
            <ac:spMk id="321" creationId="{00000000-0000-0000-0000-000000000000}"/>
          </ac:spMkLst>
        </pc:spChg>
        <pc:spChg chg="del">
          <ac:chgData name="Maria Clara Laport Bêta" userId="4d5186fd-bce6-47b1-a56f-0a80ddde9d9b" providerId="ADAL" clId="{E0A68B13-2941-4530-A729-D303C190E551}" dt="2024-04-18T18:25:16.229" v="1980" actId="478"/>
          <ac:spMkLst>
            <pc:docMk/>
            <pc:sldMk cId="2415255803" sldId="316"/>
            <ac:spMk id="322" creationId="{00000000-0000-0000-0000-000000000000}"/>
          </ac:spMkLst>
        </pc:spChg>
        <pc:picChg chg="del">
          <ac:chgData name="Maria Clara Laport Bêta" userId="4d5186fd-bce6-47b1-a56f-0a80ddde9d9b" providerId="ADAL" clId="{E0A68B13-2941-4530-A729-D303C190E551}" dt="2024-04-18T18:25:07.964" v="1977" actId="478"/>
          <ac:picMkLst>
            <pc:docMk/>
            <pc:sldMk cId="2415255803" sldId="316"/>
            <ac:picMk id="2" creationId="{28D249F2-A397-6E91-D7FC-873C6690AB5D}"/>
          </ac:picMkLst>
        </pc:picChg>
        <pc:picChg chg="del mod">
          <ac:chgData name="Maria Clara Laport Bêta" userId="4d5186fd-bce6-47b1-a56f-0a80ddde9d9b" providerId="ADAL" clId="{E0A68B13-2941-4530-A729-D303C190E551}" dt="2024-04-18T18:46:45.315" v="2789" actId="478"/>
          <ac:picMkLst>
            <pc:docMk/>
            <pc:sldMk cId="2415255803" sldId="316"/>
            <ac:picMk id="3" creationId="{8C326E5E-4FDA-B8A9-3BD0-09FA3B1FEEE2}"/>
          </ac:picMkLst>
        </pc:picChg>
        <pc:picChg chg="add del mod">
          <ac:chgData name="Maria Clara Laport Bêta" userId="4d5186fd-bce6-47b1-a56f-0a80ddde9d9b" providerId="ADAL" clId="{E0A68B13-2941-4530-A729-D303C190E551}" dt="2024-04-18T18:47:35.945" v="2793" actId="478"/>
          <ac:picMkLst>
            <pc:docMk/>
            <pc:sldMk cId="2415255803" sldId="316"/>
            <ac:picMk id="7" creationId="{9E465C3C-C738-8CD7-F0C1-2B1630340166}"/>
          </ac:picMkLst>
        </pc:picChg>
        <pc:picChg chg="add del mod">
          <ac:chgData name="Maria Clara Laport Bêta" userId="4d5186fd-bce6-47b1-a56f-0a80ddde9d9b" providerId="ADAL" clId="{E0A68B13-2941-4530-A729-D303C190E551}" dt="2024-04-18T18:48:25.776" v="2802" actId="478"/>
          <ac:picMkLst>
            <pc:docMk/>
            <pc:sldMk cId="2415255803" sldId="316"/>
            <ac:picMk id="15" creationId="{F2012E4D-16C2-E27C-4350-A6D8CB46E31C}"/>
          </ac:picMkLst>
        </pc:picChg>
        <pc:picChg chg="add mod">
          <ac:chgData name="Maria Clara Laport Bêta" userId="4d5186fd-bce6-47b1-a56f-0a80ddde9d9b" providerId="ADAL" clId="{E0A68B13-2941-4530-A729-D303C190E551}" dt="2024-04-18T18:46:51.902" v="2791" actId="1076"/>
          <ac:picMkLst>
            <pc:docMk/>
            <pc:sldMk cId="2415255803" sldId="316"/>
            <ac:picMk id="17" creationId="{1E7E07E5-B7B2-A136-88FD-991CABCABA87}"/>
          </ac:picMkLst>
        </pc:picChg>
        <pc:picChg chg="add mod">
          <ac:chgData name="Maria Clara Laport Bêta" userId="4d5186fd-bce6-47b1-a56f-0a80ddde9d9b" providerId="ADAL" clId="{E0A68B13-2941-4530-A729-D303C190E551}" dt="2024-04-18T18:47:55.509" v="2799" actId="1036"/>
          <ac:picMkLst>
            <pc:docMk/>
            <pc:sldMk cId="2415255803" sldId="316"/>
            <ac:picMk id="19" creationId="{0AB34CBF-96EE-BD61-C28F-CB2DBFAFA93C}"/>
          </ac:picMkLst>
        </pc:picChg>
        <pc:picChg chg="add mod">
          <ac:chgData name="Maria Clara Laport Bêta" userId="4d5186fd-bce6-47b1-a56f-0a80ddde9d9b" providerId="ADAL" clId="{E0A68B13-2941-4530-A729-D303C190E551}" dt="2024-04-18T18:48:35.463" v="2804" actId="1076"/>
          <ac:picMkLst>
            <pc:docMk/>
            <pc:sldMk cId="2415255803" sldId="316"/>
            <ac:picMk id="21" creationId="{4BE7A312-FABA-2D1F-0B26-180EE30FDE96}"/>
          </ac:picMkLst>
        </pc:picChg>
      </pc:sldChg>
      <pc:sldChg chg="addSp modSp add mod ord">
        <pc:chgData name="Maria Clara Laport Bêta" userId="4d5186fd-bce6-47b1-a56f-0a80ddde9d9b" providerId="ADAL" clId="{E0A68B13-2941-4530-A729-D303C190E551}" dt="2024-04-18T18:49:29.073" v="2805" actId="208"/>
        <pc:sldMkLst>
          <pc:docMk/>
          <pc:sldMk cId="759909705" sldId="317"/>
        </pc:sldMkLst>
        <pc:spChg chg="add mod">
          <ac:chgData name="Maria Clara Laport Bêta" userId="4d5186fd-bce6-47b1-a56f-0a80ddde9d9b" providerId="ADAL" clId="{E0A68B13-2941-4530-A729-D303C190E551}" dt="2024-04-18T18:45:35.928" v="2771" actId="20577"/>
          <ac:spMkLst>
            <pc:docMk/>
            <pc:sldMk cId="759909705" sldId="317"/>
            <ac:spMk id="4" creationId="{6F899BE6-7632-1BCE-52C2-C75034070A62}"/>
          </ac:spMkLst>
        </pc:spChg>
        <pc:spChg chg="add mod">
          <ac:chgData name="Maria Clara Laport Bêta" userId="4d5186fd-bce6-47b1-a56f-0a80ddde9d9b" providerId="ADAL" clId="{E0A68B13-2941-4530-A729-D303C190E551}" dt="2024-04-18T18:49:29.073" v="2805" actId="208"/>
          <ac:spMkLst>
            <pc:docMk/>
            <pc:sldMk cId="759909705" sldId="317"/>
            <ac:spMk id="5" creationId="{2F94FA87-732C-30FF-856D-4C423E58C7F0}"/>
          </ac:spMkLst>
        </pc:spChg>
      </pc:sldChg>
      <pc:sldChg chg="modSp add mod ord">
        <pc:chgData name="Maria Clara Laport Bêta" userId="4d5186fd-bce6-47b1-a56f-0a80ddde9d9b" providerId="ADAL" clId="{E0A68B13-2941-4530-A729-D303C190E551}" dt="2024-04-18T18:58:30.928" v="2892" actId="1076"/>
        <pc:sldMkLst>
          <pc:docMk/>
          <pc:sldMk cId="258968083" sldId="318"/>
        </pc:sldMkLst>
        <pc:spChg chg="mod">
          <ac:chgData name="Maria Clara Laport Bêta" userId="4d5186fd-bce6-47b1-a56f-0a80ddde9d9b" providerId="ADAL" clId="{E0A68B13-2941-4530-A729-D303C190E551}" dt="2024-04-18T18:58:30.928" v="2892" actId="1076"/>
          <ac:spMkLst>
            <pc:docMk/>
            <pc:sldMk cId="258968083" sldId="318"/>
            <ac:spMk id="5" creationId="{E38512E5-EFC4-AAD6-611C-C3526745B71D}"/>
          </ac:spMkLst>
        </pc:spChg>
      </pc:sldChg>
      <pc:sldChg chg="modSp add mod">
        <pc:chgData name="Maria Clara Laport Bêta" userId="4d5186fd-bce6-47b1-a56f-0a80ddde9d9b" providerId="ADAL" clId="{E0A68B13-2941-4530-A729-D303C190E551}" dt="2024-04-18T18:59:21.182" v="2918" actId="1036"/>
        <pc:sldMkLst>
          <pc:docMk/>
          <pc:sldMk cId="2132534169" sldId="319"/>
        </pc:sldMkLst>
        <pc:spChg chg="mod">
          <ac:chgData name="Maria Clara Laport Bêta" userId="4d5186fd-bce6-47b1-a56f-0a80ddde9d9b" providerId="ADAL" clId="{E0A68B13-2941-4530-A729-D303C190E551}" dt="2024-04-18T18:59:21.182" v="2918" actId="1036"/>
          <ac:spMkLst>
            <pc:docMk/>
            <pc:sldMk cId="2132534169" sldId="319"/>
            <ac:spMk id="299" creationId="{00000000-0000-0000-0000-000000000000}"/>
          </ac:spMkLst>
        </pc:spChg>
      </pc:sldChg>
      <pc:sldMasterChg chg="delSldLayout">
        <pc:chgData name="Maria Clara Laport Bêta" userId="4d5186fd-bce6-47b1-a56f-0a80ddde9d9b" providerId="ADAL" clId="{E0A68B13-2941-4530-A729-D303C190E551}" dt="2024-04-18T14:54:07.254" v="1595" actId="47"/>
        <pc:sldMasterMkLst>
          <pc:docMk/>
          <pc:sldMasterMk cId="0" sldId="2147483674"/>
        </pc:sldMasterMkLst>
        <pc:sldLayoutChg chg="del">
          <pc:chgData name="Maria Clara Laport Bêta" userId="4d5186fd-bce6-47b1-a56f-0a80ddde9d9b" providerId="ADAL" clId="{E0A68B13-2941-4530-A729-D303C190E551}" dt="2024-04-18T14:49:20.696" v="1448" actId="47"/>
          <pc:sldLayoutMkLst>
            <pc:docMk/>
            <pc:sldMasterMk cId="0" sldId="2147483674"/>
            <pc:sldLayoutMk cId="0" sldId="2147483650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0:21.167" v="1483" actId="47"/>
          <pc:sldLayoutMkLst>
            <pc:docMk/>
            <pc:sldMasterMk cId="0" sldId="2147483674"/>
            <pc:sldLayoutMk cId="0" sldId="2147483652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0:45.759" v="1497" actId="47"/>
          <pc:sldLayoutMkLst>
            <pc:docMk/>
            <pc:sldMasterMk cId="0" sldId="2147483674"/>
            <pc:sldLayoutMk cId="0" sldId="2147483653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0:39.223" v="1494" actId="47"/>
          <pc:sldLayoutMkLst>
            <pc:docMk/>
            <pc:sldMasterMk cId="0" sldId="2147483674"/>
            <pc:sldLayoutMk cId="0" sldId="2147483654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4:04.330" v="1594" actId="47"/>
          <pc:sldLayoutMkLst>
            <pc:docMk/>
            <pc:sldMasterMk cId="0" sldId="2147483674"/>
            <pc:sldLayoutMk cId="0" sldId="2147483656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0:11.958" v="1478" actId="47"/>
          <pc:sldLayoutMkLst>
            <pc:docMk/>
            <pc:sldMasterMk cId="0" sldId="2147483674"/>
            <pc:sldLayoutMk cId="0" sldId="2147483657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0:44.077" v="1496" actId="47"/>
          <pc:sldLayoutMkLst>
            <pc:docMk/>
            <pc:sldMasterMk cId="0" sldId="2147483674"/>
            <pc:sldLayoutMk cId="0" sldId="2147483662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0:42.067" v="1495" actId="47"/>
          <pc:sldLayoutMkLst>
            <pc:docMk/>
            <pc:sldMasterMk cId="0" sldId="2147483674"/>
            <pc:sldLayoutMk cId="0" sldId="2147483663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0:23.058" v="1484" actId="47"/>
          <pc:sldLayoutMkLst>
            <pc:docMk/>
            <pc:sldMasterMk cId="0" sldId="2147483674"/>
            <pc:sldLayoutMk cId="0" sldId="2147483664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4:07.254" v="1595" actId="47"/>
          <pc:sldLayoutMkLst>
            <pc:docMk/>
            <pc:sldMasterMk cId="0" sldId="2147483674"/>
            <pc:sldLayoutMk cId="0" sldId="2147483665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0:10.344" v="1477" actId="47"/>
          <pc:sldLayoutMkLst>
            <pc:docMk/>
            <pc:sldMasterMk cId="0" sldId="2147483674"/>
            <pc:sldLayoutMk cId="0" sldId="2147483666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0:18.816" v="1482" actId="47"/>
          <pc:sldLayoutMkLst>
            <pc:docMk/>
            <pc:sldMasterMk cId="0" sldId="2147483674"/>
            <pc:sldLayoutMk cId="0" sldId="2147483667"/>
          </pc:sldLayoutMkLst>
        </pc:sldLayoutChg>
        <pc:sldLayoutChg chg="del">
          <pc:chgData name="Maria Clara Laport Bêta" userId="4d5186fd-bce6-47b1-a56f-0a80ddde9d9b" providerId="ADAL" clId="{E0A68B13-2941-4530-A729-D303C190E551}" dt="2024-04-18T14:50:06.587" v="1476" actId="47"/>
          <pc:sldLayoutMkLst>
            <pc:docMk/>
            <pc:sldMasterMk cId="0" sldId="2147483674"/>
            <pc:sldLayoutMk cId="0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fcc4d467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fcc4d467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48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617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028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0bdeec7e_0_17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00bdeec7e_0_17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482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fcc4d46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fcc4d46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fcc4d46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fcc4d46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66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916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fcc4d46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fcc4d46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088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470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487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0bdeec7e_0_17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00bdeec7e_0_17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244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fcc4d46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fcc4d46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816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989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fcc4d46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fcc4d46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588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600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0bdeec7e_0_17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00bdeec7e_0_17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1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0bdeec7e_0_17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00bdeec7e_0_17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072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483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fcc4d46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fcc4d46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018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48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594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fcc4d467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fcc4d467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0920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225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fcc4d46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fcc4d46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150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3681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fcc4d46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fcc4d46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630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548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8133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388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b00bdeec7e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b00bdeec7e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69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b00bdeec7e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b00bdeec7e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064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0bdeec7e_0_17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00bdeec7e_0_17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820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8601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56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b00bdeec7e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b00bdeec7e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b00bdeec7e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b00bdeec7e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150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fcc4d467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fcc4d467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973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fcc4d467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fcc4d467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fcc4d467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fcc4d467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339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fcc4d467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fcc4d467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64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83650" y="-1143075"/>
            <a:ext cx="8296400" cy="7643383"/>
            <a:chOff x="-1083650" y="-1143075"/>
            <a:chExt cx="8296400" cy="7643383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83650" y="-1143075"/>
              <a:ext cx="2970651" cy="292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69350" y="3698363"/>
              <a:ext cx="2843400" cy="2801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2;p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100" y="896325"/>
            <a:ext cx="3012600" cy="26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100" y="3687075"/>
            <a:ext cx="3012600" cy="5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6883975" y="539400"/>
            <a:ext cx="2260200" cy="40647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2"/>
          <p:cNvSpPr>
            <a:spLocks noGrp="1"/>
          </p:cNvSpPr>
          <p:nvPr>
            <p:ph type="pic" idx="3"/>
          </p:nvPr>
        </p:nvSpPr>
        <p:spPr>
          <a:xfrm>
            <a:off x="4505525" y="0"/>
            <a:ext cx="2260200" cy="41565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"/>
          <p:cNvSpPr/>
          <p:nvPr/>
        </p:nvSpPr>
        <p:spPr>
          <a:xfrm>
            <a:off x="-1847021" y="3058100"/>
            <a:ext cx="6638760" cy="3229200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4"/>
          <p:cNvGrpSpPr/>
          <p:nvPr/>
        </p:nvGrpSpPr>
        <p:grpSpPr>
          <a:xfrm>
            <a:off x="349450" y="-1019451"/>
            <a:ext cx="8832676" cy="7298228"/>
            <a:chOff x="349450" y="-1019451"/>
            <a:chExt cx="8832676" cy="7298228"/>
          </a:xfrm>
        </p:grpSpPr>
        <p:pic>
          <p:nvPicPr>
            <p:cNvPr id="235" name="Google Shape;235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04125" y="3935425"/>
              <a:ext cx="2378001" cy="2343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49450" y="-1019451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 rot="-9110327">
            <a:off x="-1722554" y="4071744"/>
            <a:ext cx="6630082" cy="1064514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5"/>
          <p:cNvGrpSpPr/>
          <p:nvPr/>
        </p:nvGrpSpPr>
        <p:grpSpPr>
          <a:xfrm>
            <a:off x="-1185823" y="-966526"/>
            <a:ext cx="11425372" cy="7225725"/>
            <a:chOff x="-1185823" y="-966526"/>
            <a:chExt cx="11425372" cy="7225725"/>
          </a:xfrm>
        </p:grpSpPr>
        <p:pic>
          <p:nvPicPr>
            <p:cNvPr id="241" name="Google Shape;241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85823" y="1623012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606775" y="3664800"/>
              <a:ext cx="2632773" cy="259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21350" y="-966526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" name="Google Shape;244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/>
          <p:nvPr/>
        </p:nvSpPr>
        <p:spPr>
          <a:xfrm rot="-6350428">
            <a:off x="5675621" y="285740"/>
            <a:ext cx="6630088" cy="1064515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924625" y="1487164"/>
            <a:ext cx="10861136" cy="4751736"/>
            <a:chOff x="-924625" y="1487164"/>
            <a:chExt cx="10861136" cy="4751736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24625" y="3311550"/>
              <a:ext cx="2970651" cy="292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735252" y="1487164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22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934675" y="2089575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5292275" y="3574575"/>
            <a:ext cx="26784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5767925" y="1011232"/>
            <a:ext cx="1727100" cy="802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>
            <a:spLocks noGrp="1"/>
          </p:cNvSpPr>
          <p:nvPr>
            <p:ph type="pic" idx="3"/>
          </p:nvPr>
        </p:nvSpPr>
        <p:spPr>
          <a:xfrm>
            <a:off x="0" y="0"/>
            <a:ext cx="2077200" cy="40977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"/>
          <p:cNvSpPr>
            <a:spLocks noGrp="1"/>
          </p:cNvSpPr>
          <p:nvPr>
            <p:ph type="pic" idx="4"/>
          </p:nvPr>
        </p:nvSpPr>
        <p:spPr>
          <a:xfrm>
            <a:off x="2198425" y="919800"/>
            <a:ext cx="2373600" cy="4223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-930168" y="-1040500"/>
            <a:ext cx="11268443" cy="6959375"/>
            <a:chOff x="-930168" y="-1040500"/>
            <a:chExt cx="11268443" cy="6959375"/>
          </a:xfrm>
        </p:grpSpPr>
        <p:pic>
          <p:nvPicPr>
            <p:cNvPr id="39" name="Google Shape;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31726" y="-1040500"/>
              <a:ext cx="3206549" cy="3159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30168" y="3746325"/>
              <a:ext cx="2204686" cy="2172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41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1161738" y="2744249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161738" y="3110928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4864063" y="2744249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4864063" y="3110928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1844565" y="-691081"/>
            <a:ext cx="12097120" cy="6265016"/>
            <a:chOff x="-1844565" y="-691081"/>
            <a:chExt cx="12097120" cy="6265016"/>
          </a:xfrm>
        </p:grpSpPr>
        <p:sp>
          <p:nvSpPr>
            <p:cNvPr id="48" name="Google Shape;48;p5"/>
            <p:cNvSpPr/>
            <p:nvPr/>
          </p:nvSpPr>
          <p:spPr>
            <a:xfrm>
              <a:off x="3622435" y="4509415"/>
              <a:ext cx="6630120" cy="1064520"/>
            </a:xfrm>
            <a:custGeom>
              <a:avLst/>
              <a:gdLst/>
              <a:ahLst/>
              <a:cxnLst/>
              <a:rect l="l" t="t" r="r" b="b"/>
              <a:pathLst>
                <a:path w="18417" h="2957" extrusionOk="0">
                  <a:moveTo>
                    <a:pt x="17" y="2957"/>
                  </a:moveTo>
                  <a:lnTo>
                    <a:pt x="0" y="2926"/>
                  </a:lnTo>
                  <a:cubicBezTo>
                    <a:pt x="246" y="2787"/>
                    <a:pt x="296" y="2764"/>
                    <a:pt x="430" y="2701"/>
                  </a:cubicBezTo>
                  <a:cubicBezTo>
                    <a:pt x="505" y="2665"/>
                    <a:pt x="607" y="2617"/>
                    <a:pt x="786" y="2528"/>
                  </a:cubicBezTo>
                  <a:cubicBezTo>
                    <a:pt x="1032" y="2407"/>
                    <a:pt x="1300" y="2280"/>
                    <a:pt x="1583" y="2150"/>
                  </a:cubicBezTo>
                  <a:cubicBezTo>
                    <a:pt x="1696" y="2099"/>
                    <a:pt x="1804" y="2028"/>
                    <a:pt x="1919" y="1953"/>
                  </a:cubicBezTo>
                  <a:cubicBezTo>
                    <a:pt x="2054" y="1864"/>
                    <a:pt x="2194" y="1772"/>
                    <a:pt x="2353" y="1705"/>
                  </a:cubicBezTo>
                  <a:cubicBezTo>
                    <a:pt x="2599" y="1601"/>
                    <a:pt x="2859" y="1501"/>
                    <a:pt x="3134" y="1395"/>
                  </a:cubicBezTo>
                  <a:lnTo>
                    <a:pt x="3176" y="1379"/>
                  </a:lnTo>
                  <a:cubicBezTo>
                    <a:pt x="3324" y="1322"/>
                    <a:pt x="3476" y="1277"/>
                    <a:pt x="3637" y="1230"/>
                  </a:cubicBezTo>
                  <a:cubicBezTo>
                    <a:pt x="3763" y="1194"/>
                    <a:pt x="3892" y="1156"/>
                    <a:pt x="4020" y="1111"/>
                  </a:cubicBezTo>
                  <a:cubicBezTo>
                    <a:pt x="4099" y="1084"/>
                    <a:pt x="4178" y="1056"/>
                    <a:pt x="4258" y="1027"/>
                  </a:cubicBezTo>
                  <a:cubicBezTo>
                    <a:pt x="4452" y="958"/>
                    <a:pt x="4651" y="886"/>
                    <a:pt x="4854" y="824"/>
                  </a:cubicBezTo>
                  <a:cubicBezTo>
                    <a:pt x="5008" y="776"/>
                    <a:pt x="5170" y="747"/>
                    <a:pt x="5327" y="718"/>
                  </a:cubicBezTo>
                  <a:cubicBezTo>
                    <a:pt x="5456" y="694"/>
                    <a:pt x="5590" y="670"/>
                    <a:pt x="5719" y="635"/>
                  </a:cubicBezTo>
                  <a:cubicBezTo>
                    <a:pt x="5828" y="606"/>
                    <a:pt x="5939" y="573"/>
                    <a:pt x="6046" y="542"/>
                  </a:cubicBezTo>
                  <a:cubicBezTo>
                    <a:pt x="6216" y="491"/>
                    <a:pt x="6392" y="438"/>
                    <a:pt x="6570" y="399"/>
                  </a:cubicBezTo>
                  <a:cubicBezTo>
                    <a:pt x="6687" y="374"/>
                    <a:pt x="6805" y="342"/>
                    <a:pt x="6919" y="312"/>
                  </a:cubicBezTo>
                  <a:cubicBezTo>
                    <a:pt x="7086" y="267"/>
                    <a:pt x="7259" y="221"/>
                    <a:pt x="7432" y="193"/>
                  </a:cubicBezTo>
                  <a:cubicBezTo>
                    <a:pt x="7595" y="166"/>
                    <a:pt x="7764" y="168"/>
                    <a:pt x="7927" y="169"/>
                  </a:cubicBezTo>
                  <a:cubicBezTo>
                    <a:pt x="8056" y="171"/>
                    <a:pt x="8190" y="172"/>
                    <a:pt x="8318" y="159"/>
                  </a:cubicBezTo>
                  <a:cubicBezTo>
                    <a:pt x="8441" y="147"/>
                    <a:pt x="8564" y="125"/>
                    <a:pt x="8684" y="104"/>
                  </a:cubicBezTo>
                  <a:cubicBezTo>
                    <a:pt x="8851" y="74"/>
                    <a:pt x="9024" y="44"/>
                    <a:pt x="9195" y="39"/>
                  </a:cubicBezTo>
                  <a:cubicBezTo>
                    <a:pt x="9316" y="36"/>
                    <a:pt x="9437" y="28"/>
                    <a:pt x="9554" y="20"/>
                  </a:cubicBezTo>
                  <a:cubicBezTo>
                    <a:pt x="9722" y="8"/>
                    <a:pt x="9882" y="-2"/>
                    <a:pt x="10042" y="0"/>
                  </a:cubicBezTo>
                  <a:cubicBezTo>
                    <a:pt x="10256" y="4"/>
                    <a:pt x="10467" y="19"/>
                    <a:pt x="10672" y="33"/>
                  </a:cubicBezTo>
                  <a:cubicBezTo>
                    <a:pt x="10744" y="38"/>
                    <a:pt x="10816" y="43"/>
                    <a:pt x="10888" y="47"/>
                  </a:cubicBezTo>
                  <a:cubicBezTo>
                    <a:pt x="11173" y="65"/>
                    <a:pt x="11451" y="93"/>
                    <a:pt x="11719" y="120"/>
                  </a:cubicBezTo>
                  <a:lnTo>
                    <a:pt x="11732" y="122"/>
                  </a:lnTo>
                  <a:cubicBezTo>
                    <a:pt x="11834" y="132"/>
                    <a:pt x="11935" y="141"/>
                    <a:pt x="12035" y="150"/>
                  </a:cubicBezTo>
                  <a:cubicBezTo>
                    <a:pt x="12222" y="166"/>
                    <a:pt x="12399" y="182"/>
                    <a:pt x="12574" y="206"/>
                  </a:cubicBezTo>
                  <a:cubicBezTo>
                    <a:pt x="12763" y="231"/>
                    <a:pt x="12949" y="262"/>
                    <a:pt x="13129" y="292"/>
                  </a:cubicBezTo>
                  <a:cubicBezTo>
                    <a:pt x="13224" y="308"/>
                    <a:pt x="13317" y="324"/>
                    <a:pt x="13410" y="338"/>
                  </a:cubicBezTo>
                  <a:cubicBezTo>
                    <a:pt x="13544" y="359"/>
                    <a:pt x="13679" y="378"/>
                    <a:pt x="13808" y="397"/>
                  </a:cubicBezTo>
                  <a:cubicBezTo>
                    <a:pt x="13959" y="419"/>
                    <a:pt x="14102" y="439"/>
                    <a:pt x="14245" y="462"/>
                  </a:cubicBezTo>
                  <a:cubicBezTo>
                    <a:pt x="14389" y="486"/>
                    <a:pt x="14527" y="532"/>
                    <a:pt x="14661" y="578"/>
                  </a:cubicBezTo>
                  <a:cubicBezTo>
                    <a:pt x="14799" y="625"/>
                    <a:pt x="14930" y="669"/>
                    <a:pt x="15065" y="688"/>
                  </a:cubicBezTo>
                  <a:cubicBezTo>
                    <a:pt x="15249" y="715"/>
                    <a:pt x="15434" y="726"/>
                    <a:pt x="15612" y="736"/>
                  </a:cubicBezTo>
                  <a:cubicBezTo>
                    <a:pt x="15714" y="742"/>
                    <a:pt x="15811" y="748"/>
                    <a:pt x="15908" y="756"/>
                  </a:cubicBezTo>
                  <a:cubicBezTo>
                    <a:pt x="16130" y="776"/>
                    <a:pt x="16349" y="769"/>
                    <a:pt x="16561" y="763"/>
                  </a:cubicBezTo>
                  <a:cubicBezTo>
                    <a:pt x="16625" y="761"/>
                    <a:pt x="16688" y="759"/>
                    <a:pt x="16751" y="758"/>
                  </a:cubicBezTo>
                  <a:cubicBezTo>
                    <a:pt x="17036" y="753"/>
                    <a:pt x="17314" y="744"/>
                    <a:pt x="17589" y="692"/>
                  </a:cubicBezTo>
                  <a:cubicBezTo>
                    <a:pt x="17870" y="640"/>
                    <a:pt x="18144" y="584"/>
                    <a:pt x="18404" y="477"/>
                  </a:cubicBezTo>
                  <a:lnTo>
                    <a:pt x="18417" y="510"/>
                  </a:lnTo>
                  <a:cubicBezTo>
                    <a:pt x="18154" y="618"/>
                    <a:pt x="17878" y="674"/>
                    <a:pt x="17595" y="727"/>
                  </a:cubicBezTo>
                  <a:cubicBezTo>
                    <a:pt x="17318" y="779"/>
                    <a:pt x="17038" y="788"/>
                    <a:pt x="16752" y="793"/>
                  </a:cubicBezTo>
                  <a:cubicBezTo>
                    <a:pt x="16689" y="794"/>
                    <a:pt x="16626" y="796"/>
                    <a:pt x="16562" y="798"/>
                  </a:cubicBezTo>
                  <a:cubicBezTo>
                    <a:pt x="16350" y="805"/>
                    <a:pt x="16129" y="811"/>
                    <a:pt x="15905" y="792"/>
                  </a:cubicBezTo>
                  <a:cubicBezTo>
                    <a:pt x="15808" y="783"/>
                    <a:pt x="15712" y="777"/>
                    <a:pt x="15609" y="771"/>
                  </a:cubicBezTo>
                  <a:cubicBezTo>
                    <a:pt x="15431" y="761"/>
                    <a:pt x="15246" y="750"/>
                    <a:pt x="15060" y="723"/>
                  </a:cubicBezTo>
                  <a:cubicBezTo>
                    <a:pt x="14922" y="703"/>
                    <a:pt x="14790" y="659"/>
                    <a:pt x="14649" y="611"/>
                  </a:cubicBezTo>
                  <a:cubicBezTo>
                    <a:pt x="14517" y="566"/>
                    <a:pt x="14380" y="520"/>
                    <a:pt x="14239" y="497"/>
                  </a:cubicBezTo>
                  <a:cubicBezTo>
                    <a:pt x="14096" y="474"/>
                    <a:pt x="13954" y="453"/>
                    <a:pt x="13803" y="432"/>
                  </a:cubicBezTo>
                  <a:cubicBezTo>
                    <a:pt x="13673" y="413"/>
                    <a:pt x="13539" y="394"/>
                    <a:pt x="13404" y="373"/>
                  </a:cubicBezTo>
                  <a:cubicBezTo>
                    <a:pt x="13312" y="358"/>
                    <a:pt x="13218" y="343"/>
                    <a:pt x="13124" y="327"/>
                  </a:cubicBezTo>
                  <a:cubicBezTo>
                    <a:pt x="12944" y="297"/>
                    <a:pt x="12758" y="266"/>
                    <a:pt x="12570" y="241"/>
                  </a:cubicBezTo>
                  <a:cubicBezTo>
                    <a:pt x="12395" y="217"/>
                    <a:pt x="12219" y="202"/>
                    <a:pt x="12032" y="185"/>
                  </a:cubicBezTo>
                  <a:cubicBezTo>
                    <a:pt x="11932" y="176"/>
                    <a:pt x="11830" y="167"/>
                    <a:pt x="11728" y="157"/>
                  </a:cubicBezTo>
                  <a:lnTo>
                    <a:pt x="11715" y="155"/>
                  </a:lnTo>
                  <a:cubicBezTo>
                    <a:pt x="11447" y="128"/>
                    <a:pt x="11170" y="100"/>
                    <a:pt x="10886" y="82"/>
                  </a:cubicBezTo>
                  <a:cubicBezTo>
                    <a:pt x="10814" y="78"/>
                    <a:pt x="10742" y="73"/>
                    <a:pt x="10669" y="68"/>
                  </a:cubicBezTo>
                  <a:cubicBezTo>
                    <a:pt x="10465" y="54"/>
                    <a:pt x="10254" y="39"/>
                    <a:pt x="10041" y="35"/>
                  </a:cubicBezTo>
                  <a:cubicBezTo>
                    <a:pt x="9882" y="32"/>
                    <a:pt x="9724" y="43"/>
                    <a:pt x="9556" y="55"/>
                  </a:cubicBezTo>
                  <a:cubicBezTo>
                    <a:pt x="9439" y="63"/>
                    <a:pt x="9317" y="71"/>
                    <a:pt x="9196" y="75"/>
                  </a:cubicBezTo>
                  <a:cubicBezTo>
                    <a:pt x="9027" y="79"/>
                    <a:pt x="8856" y="109"/>
                    <a:pt x="8690" y="139"/>
                  </a:cubicBezTo>
                  <a:cubicBezTo>
                    <a:pt x="8570" y="160"/>
                    <a:pt x="8445" y="182"/>
                    <a:pt x="8322" y="194"/>
                  </a:cubicBezTo>
                  <a:cubicBezTo>
                    <a:pt x="8191" y="207"/>
                    <a:pt x="8057" y="206"/>
                    <a:pt x="7927" y="205"/>
                  </a:cubicBezTo>
                  <a:cubicBezTo>
                    <a:pt x="7765" y="203"/>
                    <a:pt x="7598" y="202"/>
                    <a:pt x="7437" y="228"/>
                  </a:cubicBezTo>
                  <a:cubicBezTo>
                    <a:pt x="7266" y="256"/>
                    <a:pt x="7094" y="302"/>
                    <a:pt x="6929" y="346"/>
                  </a:cubicBezTo>
                  <a:cubicBezTo>
                    <a:pt x="6814" y="377"/>
                    <a:pt x="6695" y="408"/>
                    <a:pt x="6578" y="434"/>
                  </a:cubicBezTo>
                  <a:cubicBezTo>
                    <a:pt x="6401" y="472"/>
                    <a:pt x="6226" y="525"/>
                    <a:pt x="6056" y="575"/>
                  </a:cubicBezTo>
                  <a:cubicBezTo>
                    <a:pt x="5949" y="607"/>
                    <a:pt x="5838" y="640"/>
                    <a:pt x="5728" y="669"/>
                  </a:cubicBezTo>
                  <a:cubicBezTo>
                    <a:pt x="5598" y="704"/>
                    <a:pt x="5463" y="729"/>
                    <a:pt x="5333" y="753"/>
                  </a:cubicBezTo>
                  <a:cubicBezTo>
                    <a:pt x="5177" y="781"/>
                    <a:pt x="5016" y="811"/>
                    <a:pt x="4865" y="857"/>
                  </a:cubicBezTo>
                  <a:cubicBezTo>
                    <a:pt x="4662" y="920"/>
                    <a:pt x="4463" y="991"/>
                    <a:pt x="4270" y="1060"/>
                  </a:cubicBezTo>
                  <a:cubicBezTo>
                    <a:pt x="4190" y="1089"/>
                    <a:pt x="4110" y="1117"/>
                    <a:pt x="4031" y="1145"/>
                  </a:cubicBezTo>
                  <a:cubicBezTo>
                    <a:pt x="3903" y="1189"/>
                    <a:pt x="3773" y="1227"/>
                    <a:pt x="3647" y="1264"/>
                  </a:cubicBezTo>
                  <a:cubicBezTo>
                    <a:pt x="3487" y="1311"/>
                    <a:pt x="3335" y="1355"/>
                    <a:pt x="3188" y="1412"/>
                  </a:cubicBezTo>
                  <a:lnTo>
                    <a:pt x="3147" y="1428"/>
                  </a:lnTo>
                  <a:cubicBezTo>
                    <a:pt x="2872" y="1534"/>
                    <a:pt x="2612" y="1634"/>
                    <a:pt x="2367" y="1737"/>
                  </a:cubicBezTo>
                  <a:cubicBezTo>
                    <a:pt x="2211" y="1803"/>
                    <a:pt x="2072" y="1894"/>
                    <a:pt x="1938" y="1982"/>
                  </a:cubicBezTo>
                  <a:cubicBezTo>
                    <a:pt x="1822" y="2058"/>
                    <a:pt x="1713" y="2130"/>
                    <a:pt x="1598" y="2183"/>
                  </a:cubicBezTo>
                  <a:cubicBezTo>
                    <a:pt x="1315" y="2312"/>
                    <a:pt x="1047" y="2439"/>
                    <a:pt x="802" y="2560"/>
                  </a:cubicBezTo>
                  <a:cubicBezTo>
                    <a:pt x="622" y="2649"/>
                    <a:pt x="520" y="2697"/>
                    <a:pt x="445" y="2732"/>
                  </a:cubicBezTo>
                  <a:cubicBezTo>
                    <a:pt x="312" y="2795"/>
                    <a:pt x="262" y="2819"/>
                    <a:pt x="17" y="2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 rot="10800000">
              <a:off x="-1844565" y="-691081"/>
              <a:ext cx="6630120" cy="1064520"/>
            </a:xfrm>
            <a:custGeom>
              <a:avLst/>
              <a:gdLst/>
              <a:ahLst/>
              <a:cxnLst/>
              <a:rect l="l" t="t" r="r" b="b"/>
              <a:pathLst>
                <a:path w="18417" h="2957" extrusionOk="0">
                  <a:moveTo>
                    <a:pt x="17" y="2957"/>
                  </a:moveTo>
                  <a:lnTo>
                    <a:pt x="0" y="2926"/>
                  </a:lnTo>
                  <a:cubicBezTo>
                    <a:pt x="246" y="2787"/>
                    <a:pt x="296" y="2764"/>
                    <a:pt x="430" y="2701"/>
                  </a:cubicBezTo>
                  <a:cubicBezTo>
                    <a:pt x="505" y="2665"/>
                    <a:pt x="607" y="2617"/>
                    <a:pt x="786" y="2528"/>
                  </a:cubicBezTo>
                  <a:cubicBezTo>
                    <a:pt x="1032" y="2407"/>
                    <a:pt x="1300" y="2280"/>
                    <a:pt x="1583" y="2150"/>
                  </a:cubicBezTo>
                  <a:cubicBezTo>
                    <a:pt x="1696" y="2099"/>
                    <a:pt x="1804" y="2028"/>
                    <a:pt x="1919" y="1953"/>
                  </a:cubicBezTo>
                  <a:cubicBezTo>
                    <a:pt x="2054" y="1864"/>
                    <a:pt x="2194" y="1772"/>
                    <a:pt x="2353" y="1705"/>
                  </a:cubicBezTo>
                  <a:cubicBezTo>
                    <a:pt x="2599" y="1601"/>
                    <a:pt x="2859" y="1501"/>
                    <a:pt x="3134" y="1395"/>
                  </a:cubicBezTo>
                  <a:lnTo>
                    <a:pt x="3176" y="1379"/>
                  </a:lnTo>
                  <a:cubicBezTo>
                    <a:pt x="3324" y="1322"/>
                    <a:pt x="3476" y="1277"/>
                    <a:pt x="3637" y="1230"/>
                  </a:cubicBezTo>
                  <a:cubicBezTo>
                    <a:pt x="3763" y="1194"/>
                    <a:pt x="3892" y="1156"/>
                    <a:pt x="4020" y="1111"/>
                  </a:cubicBezTo>
                  <a:cubicBezTo>
                    <a:pt x="4099" y="1084"/>
                    <a:pt x="4178" y="1056"/>
                    <a:pt x="4258" y="1027"/>
                  </a:cubicBezTo>
                  <a:cubicBezTo>
                    <a:pt x="4452" y="958"/>
                    <a:pt x="4651" y="886"/>
                    <a:pt x="4854" y="824"/>
                  </a:cubicBezTo>
                  <a:cubicBezTo>
                    <a:pt x="5008" y="776"/>
                    <a:pt x="5170" y="747"/>
                    <a:pt x="5327" y="718"/>
                  </a:cubicBezTo>
                  <a:cubicBezTo>
                    <a:pt x="5456" y="694"/>
                    <a:pt x="5590" y="670"/>
                    <a:pt x="5719" y="635"/>
                  </a:cubicBezTo>
                  <a:cubicBezTo>
                    <a:pt x="5828" y="606"/>
                    <a:pt x="5939" y="573"/>
                    <a:pt x="6046" y="542"/>
                  </a:cubicBezTo>
                  <a:cubicBezTo>
                    <a:pt x="6216" y="491"/>
                    <a:pt x="6392" y="438"/>
                    <a:pt x="6570" y="399"/>
                  </a:cubicBezTo>
                  <a:cubicBezTo>
                    <a:pt x="6687" y="374"/>
                    <a:pt x="6805" y="342"/>
                    <a:pt x="6919" y="312"/>
                  </a:cubicBezTo>
                  <a:cubicBezTo>
                    <a:pt x="7086" y="267"/>
                    <a:pt x="7259" y="221"/>
                    <a:pt x="7432" y="193"/>
                  </a:cubicBezTo>
                  <a:cubicBezTo>
                    <a:pt x="7595" y="166"/>
                    <a:pt x="7764" y="168"/>
                    <a:pt x="7927" y="169"/>
                  </a:cubicBezTo>
                  <a:cubicBezTo>
                    <a:pt x="8056" y="171"/>
                    <a:pt x="8190" y="172"/>
                    <a:pt x="8318" y="159"/>
                  </a:cubicBezTo>
                  <a:cubicBezTo>
                    <a:pt x="8441" y="147"/>
                    <a:pt x="8564" y="125"/>
                    <a:pt x="8684" y="104"/>
                  </a:cubicBezTo>
                  <a:cubicBezTo>
                    <a:pt x="8851" y="74"/>
                    <a:pt x="9024" y="44"/>
                    <a:pt x="9195" y="39"/>
                  </a:cubicBezTo>
                  <a:cubicBezTo>
                    <a:pt x="9316" y="36"/>
                    <a:pt x="9437" y="28"/>
                    <a:pt x="9554" y="20"/>
                  </a:cubicBezTo>
                  <a:cubicBezTo>
                    <a:pt x="9722" y="8"/>
                    <a:pt x="9882" y="-2"/>
                    <a:pt x="10042" y="0"/>
                  </a:cubicBezTo>
                  <a:cubicBezTo>
                    <a:pt x="10256" y="4"/>
                    <a:pt x="10467" y="19"/>
                    <a:pt x="10672" y="33"/>
                  </a:cubicBezTo>
                  <a:cubicBezTo>
                    <a:pt x="10744" y="38"/>
                    <a:pt x="10816" y="43"/>
                    <a:pt x="10888" y="47"/>
                  </a:cubicBezTo>
                  <a:cubicBezTo>
                    <a:pt x="11173" y="65"/>
                    <a:pt x="11451" y="93"/>
                    <a:pt x="11719" y="120"/>
                  </a:cubicBezTo>
                  <a:lnTo>
                    <a:pt x="11732" y="122"/>
                  </a:lnTo>
                  <a:cubicBezTo>
                    <a:pt x="11834" y="132"/>
                    <a:pt x="11935" y="141"/>
                    <a:pt x="12035" y="150"/>
                  </a:cubicBezTo>
                  <a:cubicBezTo>
                    <a:pt x="12222" y="166"/>
                    <a:pt x="12399" y="182"/>
                    <a:pt x="12574" y="206"/>
                  </a:cubicBezTo>
                  <a:cubicBezTo>
                    <a:pt x="12763" y="231"/>
                    <a:pt x="12949" y="262"/>
                    <a:pt x="13129" y="292"/>
                  </a:cubicBezTo>
                  <a:cubicBezTo>
                    <a:pt x="13224" y="308"/>
                    <a:pt x="13317" y="324"/>
                    <a:pt x="13410" y="338"/>
                  </a:cubicBezTo>
                  <a:cubicBezTo>
                    <a:pt x="13544" y="359"/>
                    <a:pt x="13679" y="378"/>
                    <a:pt x="13808" y="397"/>
                  </a:cubicBezTo>
                  <a:cubicBezTo>
                    <a:pt x="13959" y="419"/>
                    <a:pt x="14102" y="439"/>
                    <a:pt x="14245" y="462"/>
                  </a:cubicBezTo>
                  <a:cubicBezTo>
                    <a:pt x="14389" y="486"/>
                    <a:pt x="14527" y="532"/>
                    <a:pt x="14661" y="578"/>
                  </a:cubicBezTo>
                  <a:cubicBezTo>
                    <a:pt x="14799" y="625"/>
                    <a:pt x="14930" y="669"/>
                    <a:pt x="15065" y="688"/>
                  </a:cubicBezTo>
                  <a:cubicBezTo>
                    <a:pt x="15249" y="715"/>
                    <a:pt x="15434" y="726"/>
                    <a:pt x="15612" y="736"/>
                  </a:cubicBezTo>
                  <a:cubicBezTo>
                    <a:pt x="15714" y="742"/>
                    <a:pt x="15811" y="748"/>
                    <a:pt x="15908" y="756"/>
                  </a:cubicBezTo>
                  <a:cubicBezTo>
                    <a:pt x="16130" y="776"/>
                    <a:pt x="16349" y="769"/>
                    <a:pt x="16561" y="763"/>
                  </a:cubicBezTo>
                  <a:cubicBezTo>
                    <a:pt x="16625" y="761"/>
                    <a:pt x="16688" y="759"/>
                    <a:pt x="16751" y="758"/>
                  </a:cubicBezTo>
                  <a:cubicBezTo>
                    <a:pt x="17036" y="753"/>
                    <a:pt x="17314" y="744"/>
                    <a:pt x="17589" y="692"/>
                  </a:cubicBezTo>
                  <a:cubicBezTo>
                    <a:pt x="17870" y="640"/>
                    <a:pt x="18144" y="584"/>
                    <a:pt x="18404" y="477"/>
                  </a:cubicBezTo>
                  <a:lnTo>
                    <a:pt x="18417" y="510"/>
                  </a:lnTo>
                  <a:cubicBezTo>
                    <a:pt x="18154" y="618"/>
                    <a:pt x="17878" y="674"/>
                    <a:pt x="17595" y="727"/>
                  </a:cubicBezTo>
                  <a:cubicBezTo>
                    <a:pt x="17318" y="779"/>
                    <a:pt x="17038" y="788"/>
                    <a:pt x="16752" y="793"/>
                  </a:cubicBezTo>
                  <a:cubicBezTo>
                    <a:pt x="16689" y="794"/>
                    <a:pt x="16626" y="796"/>
                    <a:pt x="16562" y="798"/>
                  </a:cubicBezTo>
                  <a:cubicBezTo>
                    <a:pt x="16350" y="805"/>
                    <a:pt x="16129" y="811"/>
                    <a:pt x="15905" y="792"/>
                  </a:cubicBezTo>
                  <a:cubicBezTo>
                    <a:pt x="15808" y="783"/>
                    <a:pt x="15712" y="777"/>
                    <a:pt x="15609" y="771"/>
                  </a:cubicBezTo>
                  <a:cubicBezTo>
                    <a:pt x="15431" y="761"/>
                    <a:pt x="15246" y="750"/>
                    <a:pt x="15060" y="723"/>
                  </a:cubicBezTo>
                  <a:cubicBezTo>
                    <a:pt x="14922" y="703"/>
                    <a:pt x="14790" y="659"/>
                    <a:pt x="14649" y="611"/>
                  </a:cubicBezTo>
                  <a:cubicBezTo>
                    <a:pt x="14517" y="566"/>
                    <a:pt x="14380" y="520"/>
                    <a:pt x="14239" y="497"/>
                  </a:cubicBezTo>
                  <a:cubicBezTo>
                    <a:pt x="14096" y="474"/>
                    <a:pt x="13954" y="453"/>
                    <a:pt x="13803" y="432"/>
                  </a:cubicBezTo>
                  <a:cubicBezTo>
                    <a:pt x="13673" y="413"/>
                    <a:pt x="13539" y="394"/>
                    <a:pt x="13404" y="373"/>
                  </a:cubicBezTo>
                  <a:cubicBezTo>
                    <a:pt x="13312" y="358"/>
                    <a:pt x="13218" y="343"/>
                    <a:pt x="13124" y="327"/>
                  </a:cubicBezTo>
                  <a:cubicBezTo>
                    <a:pt x="12944" y="297"/>
                    <a:pt x="12758" y="266"/>
                    <a:pt x="12570" y="241"/>
                  </a:cubicBezTo>
                  <a:cubicBezTo>
                    <a:pt x="12395" y="217"/>
                    <a:pt x="12219" y="202"/>
                    <a:pt x="12032" y="185"/>
                  </a:cubicBezTo>
                  <a:cubicBezTo>
                    <a:pt x="11932" y="176"/>
                    <a:pt x="11830" y="167"/>
                    <a:pt x="11728" y="157"/>
                  </a:cubicBezTo>
                  <a:lnTo>
                    <a:pt x="11715" y="155"/>
                  </a:lnTo>
                  <a:cubicBezTo>
                    <a:pt x="11447" y="128"/>
                    <a:pt x="11170" y="100"/>
                    <a:pt x="10886" y="82"/>
                  </a:cubicBezTo>
                  <a:cubicBezTo>
                    <a:pt x="10814" y="78"/>
                    <a:pt x="10742" y="73"/>
                    <a:pt x="10669" y="68"/>
                  </a:cubicBezTo>
                  <a:cubicBezTo>
                    <a:pt x="10465" y="54"/>
                    <a:pt x="10254" y="39"/>
                    <a:pt x="10041" y="35"/>
                  </a:cubicBezTo>
                  <a:cubicBezTo>
                    <a:pt x="9882" y="32"/>
                    <a:pt x="9724" y="43"/>
                    <a:pt x="9556" y="55"/>
                  </a:cubicBezTo>
                  <a:cubicBezTo>
                    <a:pt x="9439" y="63"/>
                    <a:pt x="9317" y="71"/>
                    <a:pt x="9196" y="75"/>
                  </a:cubicBezTo>
                  <a:cubicBezTo>
                    <a:pt x="9027" y="79"/>
                    <a:pt x="8856" y="109"/>
                    <a:pt x="8690" y="139"/>
                  </a:cubicBezTo>
                  <a:cubicBezTo>
                    <a:pt x="8570" y="160"/>
                    <a:pt x="8445" y="182"/>
                    <a:pt x="8322" y="194"/>
                  </a:cubicBezTo>
                  <a:cubicBezTo>
                    <a:pt x="8191" y="207"/>
                    <a:pt x="8057" y="206"/>
                    <a:pt x="7927" y="205"/>
                  </a:cubicBezTo>
                  <a:cubicBezTo>
                    <a:pt x="7765" y="203"/>
                    <a:pt x="7598" y="202"/>
                    <a:pt x="7437" y="228"/>
                  </a:cubicBezTo>
                  <a:cubicBezTo>
                    <a:pt x="7266" y="256"/>
                    <a:pt x="7094" y="302"/>
                    <a:pt x="6929" y="346"/>
                  </a:cubicBezTo>
                  <a:cubicBezTo>
                    <a:pt x="6814" y="377"/>
                    <a:pt x="6695" y="408"/>
                    <a:pt x="6578" y="434"/>
                  </a:cubicBezTo>
                  <a:cubicBezTo>
                    <a:pt x="6401" y="472"/>
                    <a:pt x="6226" y="525"/>
                    <a:pt x="6056" y="575"/>
                  </a:cubicBezTo>
                  <a:cubicBezTo>
                    <a:pt x="5949" y="607"/>
                    <a:pt x="5838" y="640"/>
                    <a:pt x="5728" y="669"/>
                  </a:cubicBezTo>
                  <a:cubicBezTo>
                    <a:pt x="5598" y="704"/>
                    <a:pt x="5463" y="729"/>
                    <a:pt x="5333" y="753"/>
                  </a:cubicBezTo>
                  <a:cubicBezTo>
                    <a:pt x="5177" y="781"/>
                    <a:pt x="5016" y="811"/>
                    <a:pt x="4865" y="857"/>
                  </a:cubicBezTo>
                  <a:cubicBezTo>
                    <a:pt x="4662" y="920"/>
                    <a:pt x="4463" y="991"/>
                    <a:pt x="4270" y="1060"/>
                  </a:cubicBezTo>
                  <a:cubicBezTo>
                    <a:pt x="4190" y="1089"/>
                    <a:pt x="4110" y="1117"/>
                    <a:pt x="4031" y="1145"/>
                  </a:cubicBezTo>
                  <a:cubicBezTo>
                    <a:pt x="3903" y="1189"/>
                    <a:pt x="3773" y="1227"/>
                    <a:pt x="3647" y="1264"/>
                  </a:cubicBezTo>
                  <a:cubicBezTo>
                    <a:pt x="3487" y="1311"/>
                    <a:pt x="3335" y="1355"/>
                    <a:pt x="3188" y="1412"/>
                  </a:cubicBezTo>
                  <a:lnTo>
                    <a:pt x="3147" y="1428"/>
                  </a:lnTo>
                  <a:cubicBezTo>
                    <a:pt x="2872" y="1534"/>
                    <a:pt x="2612" y="1634"/>
                    <a:pt x="2367" y="1737"/>
                  </a:cubicBezTo>
                  <a:cubicBezTo>
                    <a:pt x="2211" y="1803"/>
                    <a:pt x="2072" y="1894"/>
                    <a:pt x="1938" y="1982"/>
                  </a:cubicBezTo>
                  <a:cubicBezTo>
                    <a:pt x="1822" y="2058"/>
                    <a:pt x="1713" y="2130"/>
                    <a:pt x="1598" y="2183"/>
                  </a:cubicBezTo>
                  <a:cubicBezTo>
                    <a:pt x="1315" y="2312"/>
                    <a:pt x="1047" y="2439"/>
                    <a:pt x="802" y="2560"/>
                  </a:cubicBezTo>
                  <a:cubicBezTo>
                    <a:pt x="622" y="2649"/>
                    <a:pt x="520" y="2697"/>
                    <a:pt x="445" y="2732"/>
                  </a:cubicBezTo>
                  <a:cubicBezTo>
                    <a:pt x="312" y="2795"/>
                    <a:pt x="262" y="2819"/>
                    <a:pt x="17" y="2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-983698" y="-1456927"/>
            <a:ext cx="11146523" cy="6519090"/>
            <a:chOff x="-983698" y="-1456927"/>
            <a:chExt cx="11146523" cy="6519090"/>
          </a:xfrm>
        </p:grpSpPr>
        <p:pic>
          <p:nvPicPr>
            <p:cNvPr id="80" name="Google Shape;80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83698" y="2893012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049775" y="1054874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72325" y="-1456927"/>
              <a:ext cx="3277651" cy="32298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1964700" y="2278650"/>
            <a:ext cx="5214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964700" y="1629750"/>
            <a:ext cx="521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/>
          <p:nvPr/>
        </p:nvSpPr>
        <p:spPr>
          <a:xfrm rot="-164359">
            <a:off x="3783670" y="4700159"/>
            <a:ext cx="6630099" cy="1064517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3"/>
          <p:cNvGrpSpPr/>
          <p:nvPr/>
        </p:nvGrpSpPr>
        <p:grpSpPr>
          <a:xfrm>
            <a:off x="-537723" y="-1065350"/>
            <a:ext cx="10678734" cy="7158974"/>
            <a:chOff x="-537723" y="-1065350"/>
            <a:chExt cx="10678734" cy="7158974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83550" y="3453550"/>
              <a:ext cx="2679124" cy="2640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939752" y="-410450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537723" y="-1065350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837230" y="269154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"/>
          </p:nvPr>
        </p:nvSpPr>
        <p:spPr>
          <a:xfrm>
            <a:off x="837230" y="3372612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 hasCustomPrompt="1"/>
          </p:nvPr>
        </p:nvSpPr>
        <p:spPr>
          <a:xfrm>
            <a:off x="837245" y="1954808"/>
            <a:ext cx="1691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4"/>
          </p:nvPr>
        </p:nvSpPr>
        <p:spPr>
          <a:xfrm>
            <a:off x="2763180" y="2691540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5"/>
          </p:nvPr>
        </p:nvSpPr>
        <p:spPr>
          <a:xfrm>
            <a:off x="2763180" y="3372609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6" hasCustomPrompt="1"/>
          </p:nvPr>
        </p:nvSpPr>
        <p:spPr>
          <a:xfrm>
            <a:off x="2763195" y="1954808"/>
            <a:ext cx="1691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7"/>
          </p:nvPr>
        </p:nvSpPr>
        <p:spPr>
          <a:xfrm>
            <a:off x="4689105" y="269154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8"/>
          </p:nvPr>
        </p:nvSpPr>
        <p:spPr>
          <a:xfrm>
            <a:off x="4689105" y="3372612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9" hasCustomPrompt="1"/>
          </p:nvPr>
        </p:nvSpPr>
        <p:spPr>
          <a:xfrm>
            <a:off x="4689120" y="1954808"/>
            <a:ext cx="1691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3"/>
          </p:nvPr>
        </p:nvSpPr>
        <p:spPr>
          <a:xfrm>
            <a:off x="6615055" y="269154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4"/>
          </p:nvPr>
        </p:nvSpPr>
        <p:spPr>
          <a:xfrm>
            <a:off x="6615055" y="3372612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5" hasCustomPrompt="1"/>
          </p:nvPr>
        </p:nvSpPr>
        <p:spPr>
          <a:xfrm>
            <a:off x="6615070" y="1954808"/>
            <a:ext cx="1691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/>
          <p:nvPr/>
        </p:nvSpPr>
        <p:spPr>
          <a:xfrm rot="-912095">
            <a:off x="3060474" y="-1306019"/>
            <a:ext cx="6638744" cy="3229192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5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4"/>
          <p:cNvGrpSpPr/>
          <p:nvPr/>
        </p:nvGrpSpPr>
        <p:grpSpPr>
          <a:xfrm>
            <a:off x="-1357702" y="-1079226"/>
            <a:ext cx="10039951" cy="7275475"/>
            <a:chOff x="-1357702" y="-1079226"/>
            <a:chExt cx="10039951" cy="7275475"/>
          </a:xfrm>
        </p:grpSpPr>
        <p:pic>
          <p:nvPicPr>
            <p:cNvPr id="125" name="Google Shape;12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357702" y="1394850"/>
              <a:ext cx="2852599" cy="281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69200" y="4113999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954300" y="-1079226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848050" y="1631551"/>
            <a:ext cx="35157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2"/>
          </p:nvPr>
        </p:nvSpPr>
        <p:spPr>
          <a:xfrm>
            <a:off x="4780253" y="1631551"/>
            <a:ext cx="35157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 rot="550435" flipH="1">
            <a:off x="-1618168" y="4541991"/>
            <a:ext cx="6630069" cy="1064512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0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5"/>
          <p:cNvGrpSpPr/>
          <p:nvPr/>
        </p:nvGrpSpPr>
        <p:grpSpPr>
          <a:xfrm>
            <a:off x="-831825" y="-813226"/>
            <a:ext cx="10730599" cy="6795078"/>
            <a:chOff x="-831825" y="-813226"/>
            <a:chExt cx="10730599" cy="6795078"/>
          </a:xfrm>
        </p:grpSpPr>
        <p:pic>
          <p:nvPicPr>
            <p:cNvPr id="135" name="Google Shape;13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831825" y="3655751"/>
              <a:ext cx="2360525" cy="2326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785725" y="-813226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713100" y="1562750"/>
            <a:ext cx="38589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4571875" y="1562750"/>
            <a:ext cx="38589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/>
          <p:nvPr/>
        </p:nvSpPr>
        <p:spPr>
          <a:xfrm rot="6732215">
            <a:off x="-3340488" y="403196"/>
            <a:ext cx="6630072" cy="1064512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3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2"/>
          <p:cNvGrpSpPr/>
          <p:nvPr/>
        </p:nvGrpSpPr>
        <p:grpSpPr>
          <a:xfrm>
            <a:off x="-1310452" y="-1241175"/>
            <a:ext cx="11321607" cy="6020558"/>
            <a:chOff x="-1310452" y="-1241175"/>
            <a:chExt cx="11321607" cy="6020558"/>
          </a:xfrm>
        </p:grpSpPr>
        <p:pic>
          <p:nvPicPr>
            <p:cNvPr id="216" name="Google Shape;216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040504" y="-1241175"/>
              <a:ext cx="2970651" cy="292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310452" y="1977438"/>
              <a:ext cx="2843400" cy="2801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" name="Google Shape;218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/>
          <p:nvPr/>
        </p:nvSpPr>
        <p:spPr>
          <a:xfrm rot="9001523">
            <a:off x="-2702944" y="-740963"/>
            <a:ext cx="7395507" cy="4341616"/>
          </a:xfrm>
          <a:custGeom>
            <a:avLst/>
            <a:gdLst/>
            <a:ahLst/>
            <a:cxnLst/>
            <a:rect l="l" t="t" r="r" b="b"/>
            <a:pathLst>
              <a:path w="20543" h="12060" extrusionOk="0">
                <a:moveTo>
                  <a:pt x="20535" y="0"/>
                </a:moveTo>
                <a:lnTo>
                  <a:pt x="19721" y="189"/>
                </a:lnTo>
                <a:lnTo>
                  <a:pt x="18957" y="517"/>
                </a:lnTo>
                <a:lnTo>
                  <a:pt x="18160" y="765"/>
                </a:lnTo>
                <a:lnTo>
                  <a:pt x="17408" y="1118"/>
                </a:lnTo>
                <a:lnTo>
                  <a:pt x="16639" y="1439"/>
                </a:lnTo>
                <a:lnTo>
                  <a:pt x="15953" y="1926"/>
                </a:lnTo>
                <a:lnTo>
                  <a:pt x="15359" y="2582"/>
                </a:lnTo>
                <a:lnTo>
                  <a:pt x="14853" y="3298"/>
                </a:lnTo>
                <a:lnTo>
                  <a:pt x="14411" y="4053"/>
                </a:lnTo>
                <a:lnTo>
                  <a:pt x="13897" y="4762"/>
                </a:lnTo>
                <a:lnTo>
                  <a:pt x="13431" y="5502"/>
                </a:lnTo>
                <a:lnTo>
                  <a:pt x="12902" y="6197"/>
                </a:lnTo>
                <a:lnTo>
                  <a:pt x="12315" y="6844"/>
                </a:lnTo>
                <a:lnTo>
                  <a:pt x="11055" y="7968"/>
                </a:lnTo>
                <a:lnTo>
                  <a:pt x="10321" y="8319"/>
                </a:lnTo>
                <a:lnTo>
                  <a:pt x="9559" y="8604"/>
                </a:lnTo>
                <a:lnTo>
                  <a:pt x="8792" y="8873"/>
                </a:lnTo>
                <a:lnTo>
                  <a:pt x="8006" y="9084"/>
                </a:lnTo>
                <a:lnTo>
                  <a:pt x="7222" y="9308"/>
                </a:lnTo>
                <a:lnTo>
                  <a:pt x="6466" y="9609"/>
                </a:lnTo>
                <a:lnTo>
                  <a:pt x="5671" y="9801"/>
                </a:lnTo>
                <a:lnTo>
                  <a:pt x="4910" y="10089"/>
                </a:lnTo>
                <a:lnTo>
                  <a:pt x="4160" y="10411"/>
                </a:lnTo>
                <a:lnTo>
                  <a:pt x="3453" y="10811"/>
                </a:lnTo>
                <a:lnTo>
                  <a:pt x="2636" y="11238"/>
                </a:lnTo>
                <a:lnTo>
                  <a:pt x="1775" y="11573"/>
                </a:lnTo>
                <a:lnTo>
                  <a:pt x="910" y="11872"/>
                </a:lnTo>
                <a:lnTo>
                  <a:pt x="0" y="12026"/>
                </a:lnTo>
                <a:lnTo>
                  <a:pt x="5" y="12060"/>
                </a:lnTo>
                <a:lnTo>
                  <a:pt x="919" y="11906"/>
                </a:lnTo>
                <a:lnTo>
                  <a:pt x="1788" y="11606"/>
                </a:lnTo>
                <a:lnTo>
                  <a:pt x="2650" y="11270"/>
                </a:lnTo>
                <a:lnTo>
                  <a:pt x="3470" y="10842"/>
                </a:lnTo>
                <a:lnTo>
                  <a:pt x="4176" y="10443"/>
                </a:lnTo>
                <a:lnTo>
                  <a:pt x="4923" y="10122"/>
                </a:lnTo>
                <a:lnTo>
                  <a:pt x="5682" y="9835"/>
                </a:lnTo>
                <a:lnTo>
                  <a:pt x="6477" y="9643"/>
                </a:lnTo>
                <a:lnTo>
                  <a:pt x="7234" y="9342"/>
                </a:lnTo>
                <a:lnTo>
                  <a:pt x="8015" y="9118"/>
                </a:lnTo>
                <a:lnTo>
                  <a:pt x="8803" y="8906"/>
                </a:lnTo>
                <a:lnTo>
                  <a:pt x="9571" y="8637"/>
                </a:lnTo>
                <a:lnTo>
                  <a:pt x="10335" y="8351"/>
                </a:lnTo>
                <a:lnTo>
                  <a:pt x="11073" y="7999"/>
                </a:lnTo>
                <a:lnTo>
                  <a:pt x="12339" y="6869"/>
                </a:lnTo>
                <a:lnTo>
                  <a:pt x="12929" y="6220"/>
                </a:lnTo>
                <a:lnTo>
                  <a:pt x="13460" y="5522"/>
                </a:lnTo>
                <a:lnTo>
                  <a:pt x="13927" y="4782"/>
                </a:lnTo>
                <a:lnTo>
                  <a:pt x="14441" y="4072"/>
                </a:lnTo>
                <a:lnTo>
                  <a:pt x="14882" y="3318"/>
                </a:lnTo>
                <a:lnTo>
                  <a:pt x="15386" y="2604"/>
                </a:lnTo>
                <a:lnTo>
                  <a:pt x="15975" y="1954"/>
                </a:lnTo>
                <a:lnTo>
                  <a:pt x="16654" y="1471"/>
                </a:lnTo>
                <a:lnTo>
                  <a:pt x="17423" y="1150"/>
                </a:lnTo>
                <a:lnTo>
                  <a:pt x="18173" y="798"/>
                </a:lnTo>
                <a:lnTo>
                  <a:pt x="18969" y="550"/>
                </a:lnTo>
                <a:lnTo>
                  <a:pt x="19732" y="222"/>
                </a:lnTo>
                <a:lnTo>
                  <a:pt x="20543" y="34"/>
                </a:lnTo>
                <a:lnTo>
                  <a:pt x="205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1751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8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16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9.sv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16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9.sv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9.svg"/><Relationship Id="rId9" Type="http://schemas.openxmlformats.org/officeDocument/2006/relationships/image" Target="../media/image37.png"/><Relationship Id="rId14" Type="http://schemas.openxmlformats.org/officeDocument/2006/relationships/image" Target="../media/image1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6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svg"/><Relationship Id="rId4" Type="http://schemas.openxmlformats.org/officeDocument/2006/relationships/image" Target="../media/image7.svg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ctrTitle"/>
          </p:nvPr>
        </p:nvSpPr>
        <p:spPr>
          <a:xfrm>
            <a:off x="713100" y="1467825"/>
            <a:ext cx="7165980" cy="1763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 à Análise Temática</a:t>
            </a:r>
            <a:endParaRPr b="0" i="1" dirty="0"/>
          </a:p>
        </p:txBody>
      </p:sp>
      <p:sp>
        <p:nvSpPr>
          <p:cNvPr id="257" name="Google Shape;257;p29"/>
          <p:cNvSpPr txBox="1">
            <a:spLocks noGrp="1"/>
          </p:cNvSpPr>
          <p:nvPr>
            <p:ph type="subTitle" idx="1"/>
          </p:nvPr>
        </p:nvSpPr>
        <p:spPr>
          <a:xfrm>
            <a:off x="2901369" y="3687075"/>
            <a:ext cx="3012600" cy="5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Maria Clara - Abril 2024</a:t>
            </a:r>
            <a:endParaRPr dirty="0"/>
          </a:p>
        </p:txBody>
      </p:sp>
      <p:sp>
        <p:nvSpPr>
          <p:cNvPr id="260" name="Google Shape;260;p29"/>
          <p:cNvSpPr/>
          <p:nvPr/>
        </p:nvSpPr>
        <p:spPr>
          <a:xfrm rot="-9110327">
            <a:off x="4266446" y="-157881"/>
            <a:ext cx="6630082" cy="1064514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/>
          <p:nvPr/>
        </p:nvSpPr>
        <p:spPr>
          <a:xfrm>
            <a:off x="1874988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5577313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Duas principais abordagens: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161738" y="2585753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Abordagem Indutiva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2"/>
          </p:nvPr>
        </p:nvSpPr>
        <p:spPr>
          <a:xfrm>
            <a:off x="1161738" y="2952432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</a:t>
            </a:r>
            <a:r>
              <a:rPr lang="en" dirty="0"/>
              <a:t>ottom-up;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</a:t>
            </a:r>
            <a:r>
              <a:rPr lang="en" dirty="0"/>
              <a:t>irecionada pelo que </a:t>
            </a:r>
            <a:r>
              <a:rPr lang="en" b="1" dirty="0"/>
              <a:t>está</a:t>
            </a:r>
            <a:r>
              <a:rPr lang="en" dirty="0"/>
              <a:t> nos dados.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3"/>
          </p:nvPr>
        </p:nvSpPr>
        <p:spPr>
          <a:xfrm>
            <a:off x="4864063" y="2585753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Abordagem Dedutiva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4"/>
          </p:nvPr>
        </p:nvSpPr>
        <p:spPr>
          <a:xfrm>
            <a:off x="4864063" y="2952432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Top-down;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Conceitos, ideias e tópicos são levados </a:t>
            </a:r>
            <a:r>
              <a:rPr lang="en" b="1" dirty="0"/>
              <a:t>a priori</a:t>
            </a:r>
            <a:r>
              <a:rPr lang="en" dirty="0"/>
              <a:t> para codificar e interpretar os dados.</a:t>
            </a:r>
            <a:endParaRPr dirty="0"/>
          </a:p>
        </p:txBody>
      </p:sp>
      <p:pic>
        <p:nvPicPr>
          <p:cNvPr id="2" name="Gráfico 1" descr="Narrativa estrutura de tópicos">
            <a:extLst>
              <a:ext uri="{FF2B5EF4-FFF2-40B4-BE49-F238E27FC236}">
                <a16:creationId xmlns:a16="http://schemas.microsoft.com/office/drawing/2014/main" id="{28D249F2-A397-6E91-D7FC-873C6690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736" y="1828879"/>
            <a:ext cx="578853" cy="578853"/>
          </a:xfrm>
          <a:prstGeom prst="rect">
            <a:avLst/>
          </a:prstGeom>
        </p:spPr>
      </p:pic>
      <p:pic>
        <p:nvPicPr>
          <p:cNvPr id="3" name="Gráfico 2" descr="Lupa com preenchimento sólido">
            <a:extLst>
              <a:ext uri="{FF2B5EF4-FFF2-40B4-BE49-F238E27FC236}">
                <a16:creationId xmlns:a16="http://schemas.microsoft.com/office/drawing/2014/main" id="{8C326E5E-4FDA-B8A9-3BD0-09FA3B1FE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750" y="1851141"/>
            <a:ext cx="528175" cy="52817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2236F8-C823-C2A0-549F-B56E14D864E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8EB">
              <a:alpha val="80000"/>
            </a:srgb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318;p35">
            <a:extLst>
              <a:ext uri="{FF2B5EF4-FFF2-40B4-BE49-F238E27FC236}">
                <a16:creationId xmlns:a16="http://schemas.microsoft.com/office/drawing/2014/main" id="{E38512E5-EFC4-AAD6-611C-C3526745B71D}"/>
              </a:ext>
            </a:extLst>
          </p:cNvPr>
          <p:cNvSpPr txBox="1">
            <a:spLocks/>
          </p:cNvSpPr>
          <p:nvPr/>
        </p:nvSpPr>
        <p:spPr>
          <a:xfrm>
            <a:off x="2221231" y="1824867"/>
            <a:ext cx="4701540" cy="7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pt-BR" dirty="0">
                <a:highlight>
                  <a:srgbClr val="FCE8EB"/>
                </a:highlight>
              </a:rPr>
              <a:t>E pode isso? Isso tá certo??</a:t>
            </a:r>
          </a:p>
        </p:txBody>
      </p:sp>
    </p:spTree>
    <p:extLst>
      <p:ext uri="{BB962C8B-B14F-4D97-AF65-F5344CB8AC3E}">
        <p14:creationId xmlns:p14="http://schemas.microsoft.com/office/powerpoint/2010/main" val="25896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2741388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de Template</a:t>
            </a:r>
            <a:endParaRPr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3574638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0D29246B-82F8-3C58-3604-5D39C245E3E3}"/>
              </a:ext>
            </a:extLst>
          </p:cNvPr>
          <p:cNvSpPr/>
          <p:nvPr/>
        </p:nvSpPr>
        <p:spPr>
          <a:xfrm>
            <a:off x="4101297" y="1143252"/>
            <a:ext cx="577244" cy="570617"/>
          </a:xfrm>
          <a:custGeom>
            <a:avLst/>
            <a:gdLst>
              <a:gd name="connsiteX0" fmla="*/ 2519067 w 2561762"/>
              <a:gd name="connsiteY0" fmla="*/ 1195163 h 2475693"/>
              <a:gd name="connsiteX1" fmla="*/ 2143000 w 2561762"/>
              <a:gd name="connsiteY1" fmla="*/ 1195163 h 2475693"/>
              <a:gd name="connsiteX2" fmla="*/ 2049717 w 2561762"/>
              <a:gd name="connsiteY2" fmla="*/ 845185 h 2475693"/>
              <a:gd name="connsiteX3" fmla="*/ 1699644 w 2561762"/>
              <a:gd name="connsiteY3" fmla="*/ 938442 h 2475693"/>
              <a:gd name="connsiteX4" fmla="*/ 1699644 w 2561762"/>
              <a:gd name="connsiteY4" fmla="*/ 1195163 h 2475693"/>
              <a:gd name="connsiteX5" fmla="*/ 1323577 w 2561762"/>
              <a:gd name="connsiteY5" fmla="*/ 1195163 h 2475693"/>
              <a:gd name="connsiteX6" fmla="*/ 1323577 w 2561762"/>
              <a:gd name="connsiteY6" fmla="*/ 782362 h 2475693"/>
              <a:gd name="connsiteX7" fmla="*/ 1280881 w 2561762"/>
              <a:gd name="connsiteY7" fmla="*/ 739678 h 2475693"/>
              <a:gd name="connsiteX8" fmla="*/ 1246725 w 2561762"/>
              <a:gd name="connsiteY8" fmla="*/ 756751 h 2475693"/>
              <a:gd name="connsiteX9" fmla="*/ 974456 w 2561762"/>
              <a:gd name="connsiteY9" fmla="*/ 795675 h 2475693"/>
              <a:gd name="connsiteX10" fmla="*/ 935522 w 2561762"/>
              <a:gd name="connsiteY10" fmla="*/ 523481 h 2475693"/>
              <a:gd name="connsiteX11" fmla="*/ 1207790 w 2561762"/>
              <a:gd name="connsiteY11" fmla="*/ 484557 h 2475693"/>
              <a:gd name="connsiteX12" fmla="*/ 1246725 w 2561762"/>
              <a:gd name="connsiteY12" fmla="*/ 523481 h 2475693"/>
              <a:gd name="connsiteX13" fmla="*/ 1306499 w 2561762"/>
              <a:gd name="connsiteY13" fmla="*/ 532018 h 2475693"/>
              <a:gd name="connsiteX14" fmla="*/ 1323577 w 2561762"/>
              <a:gd name="connsiteY14" fmla="*/ 497871 h 2475693"/>
              <a:gd name="connsiteX15" fmla="*/ 1323577 w 2561762"/>
              <a:gd name="connsiteY15" fmla="*/ 42684 h 2475693"/>
              <a:gd name="connsiteX16" fmla="*/ 1280881 w 2561762"/>
              <a:gd name="connsiteY16" fmla="*/ 0 h 2475693"/>
              <a:gd name="connsiteX17" fmla="*/ 42696 w 2561762"/>
              <a:gd name="connsiteY17" fmla="*/ 0 h 2475693"/>
              <a:gd name="connsiteX18" fmla="*/ 0 w 2561762"/>
              <a:gd name="connsiteY18" fmla="*/ 42684 h 2475693"/>
              <a:gd name="connsiteX19" fmla="*/ 0 w 2561762"/>
              <a:gd name="connsiteY19" fmla="*/ 2433010 h 2475693"/>
              <a:gd name="connsiteX20" fmla="*/ 42696 w 2561762"/>
              <a:gd name="connsiteY20" fmla="*/ 2475694 h 2475693"/>
              <a:gd name="connsiteX21" fmla="*/ 2517572 w 2561762"/>
              <a:gd name="connsiteY21" fmla="*/ 2475694 h 2475693"/>
              <a:gd name="connsiteX22" fmla="*/ 2560268 w 2561762"/>
              <a:gd name="connsiteY22" fmla="*/ 2433010 h 2475693"/>
              <a:gd name="connsiteX23" fmla="*/ 2561763 w 2561762"/>
              <a:gd name="connsiteY23" fmla="*/ 1237847 h 2475693"/>
              <a:gd name="connsiteX24" fmla="*/ 2519067 w 2561762"/>
              <a:gd name="connsiteY24" fmla="*/ 1195163 h 2475693"/>
              <a:gd name="connsiteX25" fmla="*/ 85392 w 2561762"/>
              <a:gd name="connsiteY25" fmla="*/ 85369 h 2475693"/>
              <a:gd name="connsiteX26" fmla="*/ 1238185 w 2561762"/>
              <a:gd name="connsiteY26" fmla="*/ 85369 h 2475693"/>
              <a:gd name="connsiteX27" fmla="*/ 1238185 w 2561762"/>
              <a:gd name="connsiteY27" fmla="*/ 402343 h 2475693"/>
              <a:gd name="connsiteX28" fmla="*/ 852896 w 2561762"/>
              <a:gd name="connsiteY28" fmla="*/ 492919 h 2475693"/>
              <a:gd name="connsiteX29" fmla="*/ 943493 w 2561762"/>
              <a:gd name="connsiteY29" fmla="*/ 878103 h 2475693"/>
              <a:gd name="connsiteX30" fmla="*/ 1238185 w 2561762"/>
              <a:gd name="connsiteY30" fmla="*/ 878103 h 2475693"/>
              <a:gd name="connsiteX31" fmla="*/ 1238185 w 2561762"/>
              <a:gd name="connsiteY31" fmla="*/ 1195163 h 2475693"/>
              <a:gd name="connsiteX32" fmla="*/ 797605 w 2561762"/>
              <a:gd name="connsiteY32" fmla="*/ 1195163 h 2475693"/>
              <a:gd name="connsiteX33" fmla="*/ 754909 w 2561762"/>
              <a:gd name="connsiteY33" fmla="*/ 1237847 h 2475693"/>
              <a:gd name="connsiteX34" fmla="*/ 771987 w 2561762"/>
              <a:gd name="connsiteY34" fmla="*/ 1271994 h 2475693"/>
              <a:gd name="connsiteX35" fmla="*/ 850548 w 2561762"/>
              <a:gd name="connsiteY35" fmla="*/ 1425658 h 2475693"/>
              <a:gd name="connsiteX36" fmla="*/ 654146 w 2561762"/>
              <a:gd name="connsiteY36" fmla="*/ 1622006 h 2475693"/>
              <a:gd name="connsiteX37" fmla="*/ 457744 w 2561762"/>
              <a:gd name="connsiteY37" fmla="*/ 1425658 h 2475693"/>
              <a:gd name="connsiteX38" fmla="*/ 536348 w 2561762"/>
              <a:gd name="connsiteY38" fmla="*/ 1271994 h 2475693"/>
              <a:gd name="connsiteX39" fmla="*/ 544887 w 2561762"/>
              <a:gd name="connsiteY39" fmla="*/ 1212236 h 2475693"/>
              <a:gd name="connsiteX40" fmla="*/ 510730 w 2561762"/>
              <a:gd name="connsiteY40" fmla="*/ 1195163 h 2475693"/>
              <a:gd name="connsiteX41" fmla="*/ 85392 w 2561762"/>
              <a:gd name="connsiteY41" fmla="*/ 1195163 h 2475693"/>
              <a:gd name="connsiteX42" fmla="*/ 1238185 w 2561762"/>
              <a:gd name="connsiteY42" fmla="*/ 2390325 h 2475693"/>
              <a:gd name="connsiteX43" fmla="*/ 85392 w 2561762"/>
              <a:gd name="connsiteY43" fmla="*/ 2390325 h 2475693"/>
              <a:gd name="connsiteX44" fmla="*/ 85392 w 2561762"/>
              <a:gd name="connsiteY44" fmla="*/ 1280531 h 2475693"/>
              <a:gd name="connsiteX45" fmla="*/ 414152 w 2561762"/>
              <a:gd name="connsiteY45" fmla="*/ 1280531 h 2475693"/>
              <a:gd name="connsiteX46" fmla="*/ 372438 w 2561762"/>
              <a:gd name="connsiteY46" fmla="*/ 1425658 h 2475693"/>
              <a:gd name="connsiteX47" fmla="*/ 654231 w 2561762"/>
              <a:gd name="connsiteY47" fmla="*/ 1707375 h 2475693"/>
              <a:gd name="connsiteX48" fmla="*/ 936025 w 2561762"/>
              <a:gd name="connsiteY48" fmla="*/ 1425658 h 2475693"/>
              <a:gd name="connsiteX49" fmla="*/ 894354 w 2561762"/>
              <a:gd name="connsiteY49" fmla="*/ 1280531 h 2475693"/>
              <a:gd name="connsiteX50" fmla="*/ 1238185 w 2561762"/>
              <a:gd name="connsiteY50" fmla="*/ 1280531 h 2475693"/>
              <a:gd name="connsiteX51" fmla="*/ 1238185 w 2561762"/>
              <a:gd name="connsiteY51" fmla="*/ 1689191 h 2475693"/>
              <a:gd name="connsiteX52" fmla="*/ 1280856 w 2561762"/>
              <a:gd name="connsiteY52" fmla="*/ 1731902 h 2475693"/>
              <a:gd name="connsiteX53" fmla="*/ 1315465 w 2561762"/>
              <a:gd name="connsiteY53" fmla="*/ 1714247 h 2475693"/>
              <a:gd name="connsiteX54" fmla="*/ 1409653 w 2561762"/>
              <a:gd name="connsiteY54" fmla="*/ 1645184 h 2475693"/>
              <a:gd name="connsiteX55" fmla="*/ 1658724 w 2561762"/>
              <a:gd name="connsiteY55" fmla="*/ 1761665 h 2475693"/>
              <a:gd name="connsiteX56" fmla="*/ 1542211 w 2561762"/>
              <a:gd name="connsiteY56" fmla="*/ 2010669 h 2475693"/>
              <a:gd name="connsiteX57" fmla="*/ 1529799 w 2561762"/>
              <a:gd name="connsiteY57" fmla="*/ 2014702 h 2475693"/>
              <a:gd name="connsiteX58" fmla="*/ 1526256 w 2561762"/>
              <a:gd name="connsiteY58" fmla="*/ 2016154 h 2475693"/>
              <a:gd name="connsiteX59" fmla="*/ 1515325 w 2561762"/>
              <a:gd name="connsiteY59" fmla="*/ 2020422 h 2475693"/>
              <a:gd name="connsiteX60" fmla="*/ 1512251 w 2561762"/>
              <a:gd name="connsiteY60" fmla="*/ 2021617 h 2475693"/>
              <a:gd name="connsiteX61" fmla="*/ 1504865 w 2561762"/>
              <a:gd name="connsiteY61" fmla="*/ 2022898 h 2475693"/>
              <a:gd name="connsiteX62" fmla="*/ 1334849 w 2561762"/>
              <a:gd name="connsiteY62" fmla="*/ 1979317 h 2475693"/>
              <a:gd name="connsiteX63" fmla="*/ 1325157 w 2561762"/>
              <a:gd name="connsiteY63" fmla="*/ 1969756 h 2475693"/>
              <a:gd name="connsiteX64" fmla="*/ 1316234 w 2561762"/>
              <a:gd name="connsiteY64" fmla="*/ 1961219 h 2475693"/>
              <a:gd name="connsiteX65" fmla="*/ 1280881 w 2561762"/>
              <a:gd name="connsiteY65" fmla="*/ 1942737 h 2475693"/>
              <a:gd name="connsiteX66" fmla="*/ 1238185 w 2561762"/>
              <a:gd name="connsiteY66" fmla="*/ 1985421 h 2475693"/>
              <a:gd name="connsiteX67" fmla="*/ 1238185 w 2561762"/>
              <a:gd name="connsiteY67" fmla="*/ 2390325 h 2475693"/>
              <a:gd name="connsiteX68" fmla="*/ 2474919 w 2561762"/>
              <a:gd name="connsiteY68" fmla="*/ 2390325 h 2475693"/>
              <a:gd name="connsiteX69" fmla="*/ 1323577 w 2561762"/>
              <a:gd name="connsiteY69" fmla="*/ 2390325 h 2475693"/>
              <a:gd name="connsiteX70" fmla="*/ 1323577 w 2561762"/>
              <a:gd name="connsiteY70" fmla="*/ 2076979 h 2475693"/>
              <a:gd name="connsiteX71" fmla="*/ 1522498 w 2561762"/>
              <a:gd name="connsiteY71" fmla="*/ 2106474 h 2475693"/>
              <a:gd name="connsiteX72" fmla="*/ 1548116 w 2561762"/>
              <a:gd name="connsiteY72" fmla="*/ 2099260 h 2475693"/>
              <a:gd name="connsiteX73" fmla="*/ 1558747 w 2561762"/>
              <a:gd name="connsiteY73" fmla="*/ 2094992 h 2475693"/>
              <a:gd name="connsiteX74" fmla="*/ 1736538 w 2561762"/>
              <a:gd name="connsiteY74" fmla="*/ 1741535 h 2475693"/>
              <a:gd name="connsiteX75" fmla="*/ 1382985 w 2561762"/>
              <a:gd name="connsiteY75" fmla="*/ 1563793 h 2475693"/>
              <a:gd name="connsiteX76" fmla="*/ 1323919 w 2561762"/>
              <a:gd name="connsiteY76" fmla="*/ 1591316 h 2475693"/>
              <a:gd name="connsiteX77" fmla="*/ 1323919 w 2561762"/>
              <a:gd name="connsiteY77" fmla="*/ 1280531 h 2475693"/>
              <a:gd name="connsiteX78" fmla="*/ 1793234 w 2561762"/>
              <a:gd name="connsiteY78" fmla="*/ 1280531 h 2475693"/>
              <a:gd name="connsiteX79" fmla="*/ 1835930 w 2561762"/>
              <a:gd name="connsiteY79" fmla="*/ 1237847 h 2475693"/>
              <a:gd name="connsiteX80" fmla="*/ 1818851 w 2561762"/>
              <a:gd name="connsiteY80" fmla="*/ 1203699 h 2475693"/>
              <a:gd name="connsiteX81" fmla="*/ 1784695 w 2561762"/>
              <a:gd name="connsiteY81" fmla="*/ 964667 h 2475693"/>
              <a:gd name="connsiteX82" fmla="*/ 2023793 w 2561762"/>
              <a:gd name="connsiteY82" fmla="*/ 930519 h 2475693"/>
              <a:gd name="connsiteX83" fmla="*/ 2057949 w 2561762"/>
              <a:gd name="connsiteY83" fmla="*/ 1169552 h 2475693"/>
              <a:gd name="connsiteX84" fmla="*/ 2023793 w 2561762"/>
              <a:gd name="connsiteY84" fmla="*/ 1203699 h 2475693"/>
              <a:gd name="connsiteX85" fmla="*/ 2015253 w 2561762"/>
              <a:gd name="connsiteY85" fmla="*/ 1263457 h 2475693"/>
              <a:gd name="connsiteX86" fmla="*/ 2049410 w 2561762"/>
              <a:gd name="connsiteY86" fmla="*/ 1280531 h 2475693"/>
              <a:gd name="connsiteX87" fmla="*/ 2476371 w 2561762"/>
              <a:gd name="connsiteY87" fmla="*/ 1280531 h 247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2561762" h="2475693">
                <a:moveTo>
                  <a:pt x="2519067" y="1195163"/>
                </a:moveTo>
                <a:lnTo>
                  <a:pt x="2143000" y="1195163"/>
                </a:lnTo>
                <a:cubicBezTo>
                  <a:pt x="2213909" y="1072765"/>
                  <a:pt x="2172144" y="916075"/>
                  <a:pt x="2049717" y="845185"/>
                </a:cubicBezTo>
                <a:cubicBezTo>
                  <a:pt x="1927287" y="774295"/>
                  <a:pt x="1770554" y="816048"/>
                  <a:pt x="1699644" y="938442"/>
                </a:cubicBezTo>
                <a:cubicBezTo>
                  <a:pt x="1653648" y="1017839"/>
                  <a:pt x="1653648" y="1115765"/>
                  <a:pt x="1699644" y="1195163"/>
                </a:cubicBezTo>
                <a:lnTo>
                  <a:pt x="1323577" y="1195163"/>
                </a:lnTo>
                <a:lnTo>
                  <a:pt x="1323577" y="782362"/>
                </a:lnTo>
                <a:cubicBezTo>
                  <a:pt x="1323577" y="758787"/>
                  <a:pt x="1304462" y="739678"/>
                  <a:pt x="1280881" y="739678"/>
                </a:cubicBezTo>
                <a:cubicBezTo>
                  <a:pt x="1267441" y="739678"/>
                  <a:pt x="1254790" y="746003"/>
                  <a:pt x="1246725" y="756751"/>
                </a:cubicBezTo>
                <a:cubicBezTo>
                  <a:pt x="1182292" y="842662"/>
                  <a:pt x="1060395" y="860090"/>
                  <a:pt x="974456" y="795675"/>
                </a:cubicBezTo>
                <a:cubicBezTo>
                  <a:pt x="888522" y="731260"/>
                  <a:pt x="871089" y="609392"/>
                  <a:pt x="935522" y="523481"/>
                </a:cubicBezTo>
                <a:cubicBezTo>
                  <a:pt x="999958" y="437570"/>
                  <a:pt x="1121856" y="420142"/>
                  <a:pt x="1207790" y="484557"/>
                </a:cubicBezTo>
                <a:cubicBezTo>
                  <a:pt x="1222550" y="495621"/>
                  <a:pt x="1235658" y="508725"/>
                  <a:pt x="1246725" y="523481"/>
                </a:cubicBezTo>
                <a:cubicBezTo>
                  <a:pt x="1260874" y="542339"/>
                  <a:pt x="1287636" y="546164"/>
                  <a:pt x="1306499" y="532018"/>
                </a:cubicBezTo>
                <a:cubicBezTo>
                  <a:pt x="1317250" y="523955"/>
                  <a:pt x="1323577" y="511308"/>
                  <a:pt x="1323577" y="497871"/>
                </a:cubicBezTo>
                <a:lnTo>
                  <a:pt x="1323577" y="42684"/>
                </a:lnTo>
                <a:cubicBezTo>
                  <a:pt x="1323577" y="19110"/>
                  <a:pt x="1304462" y="0"/>
                  <a:pt x="1280881" y="0"/>
                </a:cubicBezTo>
                <a:lnTo>
                  <a:pt x="42696" y="0"/>
                </a:lnTo>
                <a:cubicBezTo>
                  <a:pt x="19115" y="0"/>
                  <a:pt x="0" y="19110"/>
                  <a:pt x="0" y="42684"/>
                </a:cubicBezTo>
                <a:lnTo>
                  <a:pt x="0" y="2433010"/>
                </a:lnTo>
                <a:cubicBezTo>
                  <a:pt x="0" y="2456584"/>
                  <a:pt x="19115" y="2475694"/>
                  <a:pt x="42696" y="2475694"/>
                </a:cubicBezTo>
                <a:lnTo>
                  <a:pt x="2517572" y="2475694"/>
                </a:lnTo>
                <a:cubicBezTo>
                  <a:pt x="2541153" y="2475694"/>
                  <a:pt x="2560268" y="2456584"/>
                  <a:pt x="2560268" y="2433010"/>
                </a:cubicBezTo>
                <a:lnTo>
                  <a:pt x="2561763" y="1237847"/>
                </a:lnTo>
                <a:cubicBezTo>
                  <a:pt x="2561763" y="1214272"/>
                  <a:pt x="2542648" y="1195163"/>
                  <a:pt x="2519067" y="1195163"/>
                </a:cubicBezTo>
                <a:close/>
                <a:moveTo>
                  <a:pt x="85392" y="85369"/>
                </a:moveTo>
                <a:lnTo>
                  <a:pt x="1238185" y="85369"/>
                </a:lnTo>
                <a:lnTo>
                  <a:pt x="1238185" y="402343"/>
                </a:lnTo>
                <a:cubicBezTo>
                  <a:pt x="1106771" y="320987"/>
                  <a:pt x="934271" y="361541"/>
                  <a:pt x="852896" y="492919"/>
                </a:cubicBezTo>
                <a:cubicBezTo>
                  <a:pt x="771517" y="624293"/>
                  <a:pt x="812079" y="796747"/>
                  <a:pt x="943493" y="878103"/>
                </a:cubicBezTo>
                <a:cubicBezTo>
                  <a:pt x="1033769" y="933990"/>
                  <a:pt x="1147909" y="933990"/>
                  <a:pt x="1238185" y="878103"/>
                </a:cubicBezTo>
                <a:lnTo>
                  <a:pt x="1238185" y="1195163"/>
                </a:lnTo>
                <a:lnTo>
                  <a:pt x="797605" y="1195163"/>
                </a:lnTo>
                <a:cubicBezTo>
                  <a:pt x="774024" y="1195163"/>
                  <a:pt x="754909" y="1214272"/>
                  <a:pt x="754909" y="1237847"/>
                </a:cubicBezTo>
                <a:cubicBezTo>
                  <a:pt x="754909" y="1251284"/>
                  <a:pt x="761236" y="1263931"/>
                  <a:pt x="771987" y="1271994"/>
                </a:cubicBezTo>
                <a:cubicBezTo>
                  <a:pt x="821425" y="1307559"/>
                  <a:pt x="850672" y="1364769"/>
                  <a:pt x="850548" y="1425658"/>
                </a:cubicBezTo>
                <a:cubicBezTo>
                  <a:pt x="850548" y="1534098"/>
                  <a:pt x="762615" y="1622006"/>
                  <a:pt x="654146" y="1622006"/>
                </a:cubicBezTo>
                <a:cubicBezTo>
                  <a:pt x="545677" y="1622006"/>
                  <a:pt x="457744" y="1534098"/>
                  <a:pt x="457744" y="1425658"/>
                </a:cubicBezTo>
                <a:cubicBezTo>
                  <a:pt x="457638" y="1364765"/>
                  <a:pt x="486901" y="1307555"/>
                  <a:pt x="536348" y="1271994"/>
                </a:cubicBezTo>
                <a:cubicBezTo>
                  <a:pt x="555211" y="1257849"/>
                  <a:pt x="559036" y="1231094"/>
                  <a:pt x="544887" y="1212236"/>
                </a:cubicBezTo>
                <a:cubicBezTo>
                  <a:pt x="536822" y="1201488"/>
                  <a:pt x="524171" y="1195163"/>
                  <a:pt x="510730" y="1195163"/>
                </a:cubicBezTo>
                <a:lnTo>
                  <a:pt x="85392" y="1195163"/>
                </a:lnTo>
                <a:close/>
                <a:moveTo>
                  <a:pt x="1238185" y="2390325"/>
                </a:moveTo>
                <a:lnTo>
                  <a:pt x="85392" y="2390325"/>
                </a:lnTo>
                <a:lnTo>
                  <a:pt x="85392" y="1280531"/>
                </a:lnTo>
                <a:lnTo>
                  <a:pt x="414152" y="1280531"/>
                </a:lnTo>
                <a:cubicBezTo>
                  <a:pt x="386805" y="1323993"/>
                  <a:pt x="372339" y="1374313"/>
                  <a:pt x="372438" y="1425658"/>
                </a:cubicBezTo>
                <a:cubicBezTo>
                  <a:pt x="372438" y="1581247"/>
                  <a:pt x="498600" y="1707375"/>
                  <a:pt x="654231" y="1707375"/>
                </a:cubicBezTo>
                <a:cubicBezTo>
                  <a:pt x="809863" y="1707375"/>
                  <a:pt x="936025" y="1581247"/>
                  <a:pt x="936025" y="1425658"/>
                </a:cubicBezTo>
                <a:cubicBezTo>
                  <a:pt x="936136" y="1374317"/>
                  <a:pt x="921688" y="1323997"/>
                  <a:pt x="894354" y="1280531"/>
                </a:cubicBezTo>
                <a:lnTo>
                  <a:pt x="1238185" y="1280531"/>
                </a:lnTo>
                <a:lnTo>
                  <a:pt x="1238185" y="1689191"/>
                </a:lnTo>
                <a:cubicBezTo>
                  <a:pt x="1238172" y="1712766"/>
                  <a:pt x="1257275" y="1731885"/>
                  <a:pt x="1280856" y="1731902"/>
                </a:cubicBezTo>
                <a:cubicBezTo>
                  <a:pt x="1294557" y="1731910"/>
                  <a:pt x="1307430" y="1725341"/>
                  <a:pt x="1315465" y="1714247"/>
                </a:cubicBezTo>
                <a:cubicBezTo>
                  <a:pt x="1338636" y="1681722"/>
                  <a:pt x="1371662" y="1657511"/>
                  <a:pt x="1409653" y="1645184"/>
                </a:cubicBezTo>
                <a:cubicBezTo>
                  <a:pt x="1510607" y="1608591"/>
                  <a:pt x="1622121" y="1660742"/>
                  <a:pt x="1658724" y="1761665"/>
                </a:cubicBezTo>
                <a:cubicBezTo>
                  <a:pt x="1695328" y="1862592"/>
                  <a:pt x="1643161" y="1974076"/>
                  <a:pt x="1542211" y="2010669"/>
                </a:cubicBezTo>
                <a:cubicBezTo>
                  <a:pt x="1538121" y="2012154"/>
                  <a:pt x="1533979" y="2013499"/>
                  <a:pt x="1529799" y="2014702"/>
                </a:cubicBezTo>
                <a:lnTo>
                  <a:pt x="1526256" y="2016154"/>
                </a:lnTo>
                <a:cubicBezTo>
                  <a:pt x="1522626" y="2017306"/>
                  <a:pt x="1518997" y="2018715"/>
                  <a:pt x="1515325" y="2020422"/>
                </a:cubicBezTo>
                <a:lnTo>
                  <a:pt x="1512251" y="2021617"/>
                </a:lnTo>
                <a:cubicBezTo>
                  <a:pt x="1509758" y="2021831"/>
                  <a:pt x="1507286" y="2022262"/>
                  <a:pt x="1504865" y="2022898"/>
                </a:cubicBezTo>
                <a:cubicBezTo>
                  <a:pt x="1444467" y="2038576"/>
                  <a:pt x="1380248" y="2022117"/>
                  <a:pt x="1334849" y="1979317"/>
                </a:cubicBezTo>
                <a:cubicBezTo>
                  <a:pt x="1332330" y="1976713"/>
                  <a:pt x="1328914" y="1973299"/>
                  <a:pt x="1325157" y="1969756"/>
                </a:cubicBezTo>
                <a:cubicBezTo>
                  <a:pt x="1322040" y="1966811"/>
                  <a:pt x="1318497" y="1963609"/>
                  <a:pt x="1316234" y="1961219"/>
                </a:cubicBezTo>
                <a:cubicBezTo>
                  <a:pt x="1308181" y="1949652"/>
                  <a:pt x="1294980" y="1942749"/>
                  <a:pt x="1280881" y="1942737"/>
                </a:cubicBezTo>
                <a:cubicBezTo>
                  <a:pt x="1257300" y="1942737"/>
                  <a:pt x="1238185" y="1961847"/>
                  <a:pt x="1238185" y="1985421"/>
                </a:cubicBezTo>
                <a:lnTo>
                  <a:pt x="1238185" y="2390325"/>
                </a:lnTo>
                <a:close/>
                <a:moveTo>
                  <a:pt x="2474919" y="2390325"/>
                </a:moveTo>
                <a:lnTo>
                  <a:pt x="1323577" y="2390325"/>
                </a:lnTo>
                <a:lnTo>
                  <a:pt x="1323577" y="2076979"/>
                </a:lnTo>
                <a:cubicBezTo>
                  <a:pt x="1383523" y="2112301"/>
                  <a:pt x="1454876" y="2122882"/>
                  <a:pt x="1522498" y="2106474"/>
                </a:cubicBezTo>
                <a:cubicBezTo>
                  <a:pt x="1531353" y="2105377"/>
                  <a:pt x="1539991" y="2102944"/>
                  <a:pt x="1548116" y="2099260"/>
                </a:cubicBezTo>
                <a:lnTo>
                  <a:pt x="1558747" y="2094992"/>
                </a:lnTo>
                <a:cubicBezTo>
                  <a:pt x="1705472" y="2046468"/>
                  <a:pt x="1785075" y="1888220"/>
                  <a:pt x="1736538" y="1741535"/>
                </a:cubicBezTo>
                <a:cubicBezTo>
                  <a:pt x="1688005" y="1594851"/>
                  <a:pt x="1529714" y="1515270"/>
                  <a:pt x="1382985" y="1563793"/>
                </a:cubicBezTo>
                <a:cubicBezTo>
                  <a:pt x="1362290" y="1570636"/>
                  <a:pt x="1342470" y="1579873"/>
                  <a:pt x="1323919" y="1591316"/>
                </a:cubicBezTo>
                <a:lnTo>
                  <a:pt x="1323919" y="1280531"/>
                </a:lnTo>
                <a:lnTo>
                  <a:pt x="1793234" y="1280531"/>
                </a:lnTo>
                <a:cubicBezTo>
                  <a:pt x="1816815" y="1280531"/>
                  <a:pt x="1835930" y="1261421"/>
                  <a:pt x="1835930" y="1237847"/>
                </a:cubicBezTo>
                <a:cubicBezTo>
                  <a:pt x="1835930" y="1224410"/>
                  <a:pt x="1829602" y="1211763"/>
                  <a:pt x="1818851" y="1203699"/>
                </a:cubicBezTo>
                <a:cubicBezTo>
                  <a:pt x="1743395" y="1147121"/>
                  <a:pt x="1728101" y="1040103"/>
                  <a:pt x="1784695" y="964667"/>
                </a:cubicBezTo>
                <a:cubicBezTo>
                  <a:pt x="1841288" y="889231"/>
                  <a:pt x="1948336" y="873941"/>
                  <a:pt x="2023793" y="930519"/>
                </a:cubicBezTo>
                <a:cubicBezTo>
                  <a:pt x="2099249" y="987098"/>
                  <a:pt x="2114543" y="1094116"/>
                  <a:pt x="2057949" y="1169552"/>
                </a:cubicBezTo>
                <a:cubicBezTo>
                  <a:pt x="2048240" y="1182494"/>
                  <a:pt x="2036738" y="1193993"/>
                  <a:pt x="2023793" y="1203699"/>
                </a:cubicBezTo>
                <a:cubicBezTo>
                  <a:pt x="2004929" y="1217845"/>
                  <a:pt x="2001104" y="1244600"/>
                  <a:pt x="2015253" y="1263457"/>
                </a:cubicBezTo>
                <a:cubicBezTo>
                  <a:pt x="2023319" y="1274205"/>
                  <a:pt x="2035969" y="1280531"/>
                  <a:pt x="2049410" y="1280531"/>
                </a:cubicBezTo>
                <a:lnTo>
                  <a:pt x="2476371" y="1280531"/>
                </a:lnTo>
                <a:close/>
              </a:path>
            </a:pathLst>
          </a:custGeom>
          <a:solidFill>
            <a:srgbClr val="000000"/>
          </a:solidFill>
          <a:ln w="2163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8FEE98B9-9A5C-81CA-8671-C738CF50148E}"/>
              </a:ext>
            </a:extLst>
          </p:cNvPr>
          <p:cNvSpPr/>
          <p:nvPr/>
        </p:nvSpPr>
        <p:spPr>
          <a:xfrm>
            <a:off x="4491305" y="1001195"/>
            <a:ext cx="383565" cy="355880"/>
          </a:xfrm>
          <a:custGeom>
            <a:avLst/>
            <a:gdLst>
              <a:gd name="connsiteX0" fmla="*/ 1698990 w 1702231"/>
              <a:gd name="connsiteY0" fmla="*/ 453127 h 1544029"/>
              <a:gd name="connsiteX1" fmla="*/ 1675849 w 1702231"/>
              <a:gd name="connsiteY1" fmla="*/ 430077 h 1544029"/>
              <a:gd name="connsiteX2" fmla="*/ 640812 w 1702231"/>
              <a:gd name="connsiteY2" fmla="*/ 3234 h 1544029"/>
              <a:gd name="connsiteX3" fmla="*/ 585063 w 1702231"/>
              <a:gd name="connsiteY3" fmla="*/ 26424 h 1544029"/>
              <a:gd name="connsiteX4" fmla="*/ 585051 w 1702231"/>
              <a:gd name="connsiteY4" fmla="*/ 26454 h 1544029"/>
              <a:gd name="connsiteX5" fmla="*/ 456578 w 1702231"/>
              <a:gd name="connsiteY5" fmla="*/ 338648 h 1544029"/>
              <a:gd name="connsiteX6" fmla="*/ 98205 w 1702231"/>
              <a:gd name="connsiteY6" fmla="*/ 294546 h 1544029"/>
              <a:gd name="connsiteX7" fmla="*/ 54091 w 1702231"/>
              <a:gd name="connsiteY7" fmla="*/ 652826 h 1544029"/>
              <a:gd name="connsiteX8" fmla="*/ 167355 w 1702231"/>
              <a:gd name="connsiteY8" fmla="*/ 735356 h 1544029"/>
              <a:gd name="connsiteX9" fmla="*/ 289252 w 1702231"/>
              <a:gd name="connsiteY9" fmla="*/ 746924 h 1544029"/>
              <a:gd name="connsiteX10" fmla="*/ 158645 w 1702231"/>
              <a:gd name="connsiteY10" fmla="*/ 1056385 h 1544029"/>
              <a:gd name="connsiteX11" fmla="*/ 181428 w 1702231"/>
              <a:gd name="connsiteY11" fmla="*/ 1112289 h 1544029"/>
              <a:gd name="connsiteX12" fmla="*/ 181872 w 1702231"/>
              <a:gd name="connsiteY12" fmla="*/ 1112473 h 1544029"/>
              <a:gd name="connsiteX13" fmla="*/ 554181 w 1702231"/>
              <a:gd name="connsiteY13" fmla="*/ 1264258 h 1544029"/>
              <a:gd name="connsiteX14" fmla="*/ 609823 w 1702231"/>
              <a:gd name="connsiteY14" fmla="*/ 1240812 h 1544029"/>
              <a:gd name="connsiteX15" fmla="*/ 607082 w 1702231"/>
              <a:gd name="connsiteY15" fmla="*/ 1203091 h 1544029"/>
              <a:gd name="connsiteX16" fmla="*/ 602812 w 1702231"/>
              <a:gd name="connsiteY16" fmla="*/ 1043452 h 1544029"/>
              <a:gd name="connsiteX17" fmla="*/ 855983 w 1702231"/>
              <a:gd name="connsiteY17" fmla="*/ 936011 h 1544029"/>
              <a:gd name="connsiteX18" fmla="*/ 963453 w 1702231"/>
              <a:gd name="connsiteY18" fmla="*/ 1189112 h 1544029"/>
              <a:gd name="connsiteX19" fmla="*/ 961715 w 1702231"/>
              <a:gd name="connsiteY19" fmla="*/ 1193274 h 1544029"/>
              <a:gd name="connsiteX20" fmla="*/ 847845 w 1702231"/>
              <a:gd name="connsiteY20" fmla="*/ 1306857 h 1544029"/>
              <a:gd name="connsiteX21" fmla="*/ 816497 w 1702231"/>
              <a:gd name="connsiteY21" fmla="*/ 1358450 h 1544029"/>
              <a:gd name="connsiteX22" fmla="*/ 842123 w 1702231"/>
              <a:gd name="connsiteY22" fmla="*/ 1387958 h 1544029"/>
              <a:gd name="connsiteX23" fmla="*/ 1216653 w 1702231"/>
              <a:gd name="connsiteY23" fmla="*/ 1540768 h 1544029"/>
              <a:gd name="connsiteX24" fmla="*/ 1272440 w 1702231"/>
              <a:gd name="connsiteY24" fmla="*/ 1517671 h 1544029"/>
              <a:gd name="connsiteX25" fmla="*/ 1272457 w 1702231"/>
              <a:gd name="connsiteY25" fmla="*/ 1517633 h 1544029"/>
              <a:gd name="connsiteX26" fmla="*/ 1699033 w 1702231"/>
              <a:gd name="connsiteY26" fmla="*/ 485653 h 1544029"/>
              <a:gd name="connsiteX27" fmla="*/ 1698990 w 1702231"/>
              <a:gd name="connsiteY27" fmla="*/ 453127 h 1544029"/>
              <a:gd name="connsiteX28" fmla="*/ 1209779 w 1702231"/>
              <a:gd name="connsiteY28" fmla="*/ 1445838 h 1544029"/>
              <a:gd name="connsiteX29" fmla="*/ 959409 w 1702231"/>
              <a:gd name="connsiteY29" fmla="*/ 1343395 h 1544029"/>
              <a:gd name="connsiteX30" fmla="*/ 1040532 w 1702231"/>
              <a:gd name="connsiteY30" fmla="*/ 1226013 h 1544029"/>
              <a:gd name="connsiteX31" fmla="*/ 880106 w 1702231"/>
              <a:gd name="connsiteY31" fmla="*/ 864216 h 1544029"/>
              <a:gd name="connsiteX32" fmla="*/ 518210 w 1702231"/>
              <a:gd name="connsiteY32" fmla="*/ 1024598 h 1544029"/>
              <a:gd name="connsiteX33" fmla="*/ 500555 w 1702231"/>
              <a:gd name="connsiteY33" fmla="*/ 1150077 h 1544029"/>
              <a:gd name="connsiteX34" fmla="*/ 254199 w 1702231"/>
              <a:gd name="connsiteY34" fmla="*/ 1049598 h 1544029"/>
              <a:gd name="connsiteX35" fmla="*/ 407136 w 1702231"/>
              <a:gd name="connsiteY35" fmla="*/ 687208 h 1544029"/>
              <a:gd name="connsiteX36" fmla="*/ 384336 w 1702231"/>
              <a:gd name="connsiteY36" fmla="*/ 631313 h 1544029"/>
              <a:gd name="connsiteX37" fmla="*/ 344629 w 1702231"/>
              <a:gd name="connsiteY37" fmla="*/ 634792 h 1544029"/>
              <a:gd name="connsiteX38" fmla="*/ 196986 w 1702231"/>
              <a:gd name="connsiteY38" fmla="*/ 655152 h 1544029"/>
              <a:gd name="connsiteX39" fmla="*/ 95903 w 1702231"/>
              <a:gd name="connsiteY39" fmla="*/ 435818 h 1544029"/>
              <a:gd name="connsiteX40" fmla="*/ 315297 w 1702231"/>
              <a:gd name="connsiteY40" fmla="*/ 334763 h 1544029"/>
              <a:gd name="connsiteX41" fmla="*/ 420543 w 1702231"/>
              <a:gd name="connsiteY41" fmla="*/ 451505 h 1544029"/>
              <a:gd name="connsiteX42" fmla="*/ 473674 w 1702231"/>
              <a:gd name="connsiteY42" fmla="*/ 480180 h 1544029"/>
              <a:gd name="connsiteX43" fmla="*/ 500939 w 1702231"/>
              <a:gd name="connsiteY43" fmla="*/ 455517 h 1544029"/>
              <a:gd name="connsiteX44" fmla="*/ 647942 w 1702231"/>
              <a:gd name="connsiteY44" fmla="*/ 98292 h 1544029"/>
              <a:gd name="connsiteX45" fmla="*/ 1603949 w 1702231"/>
              <a:gd name="connsiteY45" fmla="*/ 492695 h 154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702231" h="1544029">
                <a:moveTo>
                  <a:pt x="1698990" y="453127"/>
                </a:moveTo>
                <a:cubicBezTo>
                  <a:pt x="1694640" y="442682"/>
                  <a:pt x="1686314" y="434389"/>
                  <a:pt x="1675849" y="430077"/>
                </a:cubicBezTo>
                <a:lnTo>
                  <a:pt x="640812" y="3234"/>
                </a:lnTo>
                <a:cubicBezTo>
                  <a:pt x="619011" y="-5751"/>
                  <a:pt x="594051" y="4629"/>
                  <a:pt x="585063" y="26424"/>
                </a:cubicBezTo>
                <a:cubicBezTo>
                  <a:pt x="585059" y="26433"/>
                  <a:pt x="585055" y="26445"/>
                  <a:pt x="585051" y="26454"/>
                </a:cubicBezTo>
                <a:lnTo>
                  <a:pt x="456578" y="338648"/>
                </a:lnTo>
                <a:cubicBezTo>
                  <a:pt x="369798" y="227536"/>
                  <a:pt x="209347" y="207790"/>
                  <a:pt x="98205" y="294546"/>
                </a:cubicBezTo>
                <a:cubicBezTo>
                  <a:pt x="-12942" y="381306"/>
                  <a:pt x="-32693" y="541710"/>
                  <a:pt x="54091" y="652826"/>
                </a:cubicBezTo>
                <a:cubicBezTo>
                  <a:pt x="83406" y="690358"/>
                  <a:pt x="122640" y="718948"/>
                  <a:pt x="167355" y="735356"/>
                </a:cubicBezTo>
                <a:cubicBezTo>
                  <a:pt x="206268" y="749843"/>
                  <a:pt x="248307" y="753830"/>
                  <a:pt x="289252" y="746924"/>
                </a:cubicBezTo>
                <a:lnTo>
                  <a:pt x="158645" y="1056385"/>
                </a:lnTo>
                <a:cubicBezTo>
                  <a:pt x="149495" y="1078112"/>
                  <a:pt x="159696" y="1103142"/>
                  <a:pt x="181428" y="1112289"/>
                </a:cubicBezTo>
                <a:cubicBezTo>
                  <a:pt x="181577" y="1112349"/>
                  <a:pt x="181722" y="1112413"/>
                  <a:pt x="181872" y="1112473"/>
                </a:cubicBezTo>
                <a:lnTo>
                  <a:pt x="554181" y="1264258"/>
                </a:lnTo>
                <a:cubicBezTo>
                  <a:pt x="576025" y="1273145"/>
                  <a:pt x="600934" y="1262645"/>
                  <a:pt x="609823" y="1240812"/>
                </a:cubicBezTo>
                <a:cubicBezTo>
                  <a:pt x="614831" y="1228497"/>
                  <a:pt x="613819" y="1214552"/>
                  <a:pt x="607082" y="1203091"/>
                </a:cubicBezTo>
                <a:cubicBezTo>
                  <a:pt x="578305" y="1154150"/>
                  <a:pt x="576695" y="1093862"/>
                  <a:pt x="602812" y="1043452"/>
                </a:cubicBezTo>
                <a:cubicBezTo>
                  <a:pt x="643045" y="943891"/>
                  <a:pt x="756394" y="895790"/>
                  <a:pt x="855983" y="936011"/>
                </a:cubicBezTo>
                <a:cubicBezTo>
                  <a:pt x="955571" y="976233"/>
                  <a:pt x="1003685" y="1089551"/>
                  <a:pt x="963453" y="1189112"/>
                </a:cubicBezTo>
                <a:cubicBezTo>
                  <a:pt x="962889" y="1190508"/>
                  <a:pt x="962309" y="1191895"/>
                  <a:pt x="961715" y="1193274"/>
                </a:cubicBezTo>
                <a:cubicBezTo>
                  <a:pt x="945478" y="1247987"/>
                  <a:pt x="902611" y="1290744"/>
                  <a:pt x="847845" y="1306857"/>
                </a:cubicBezTo>
                <a:cubicBezTo>
                  <a:pt x="824938" y="1312449"/>
                  <a:pt x="810904" y="1335550"/>
                  <a:pt x="816497" y="1358450"/>
                </a:cubicBezTo>
                <a:cubicBezTo>
                  <a:pt x="819768" y="1371849"/>
                  <a:pt x="829315" y="1382840"/>
                  <a:pt x="842123" y="1387958"/>
                </a:cubicBezTo>
                <a:lnTo>
                  <a:pt x="1216653" y="1540768"/>
                </a:lnTo>
                <a:cubicBezTo>
                  <a:pt x="1238437" y="1549791"/>
                  <a:pt x="1263414" y="1539453"/>
                  <a:pt x="1272440" y="1517671"/>
                </a:cubicBezTo>
                <a:cubicBezTo>
                  <a:pt x="1272444" y="1517658"/>
                  <a:pt x="1272453" y="1517645"/>
                  <a:pt x="1272457" y="1517633"/>
                </a:cubicBezTo>
                <a:lnTo>
                  <a:pt x="1699033" y="485653"/>
                </a:lnTo>
                <a:cubicBezTo>
                  <a:pt x="1703311" y="475229"/>
                  <a:pt x="1703298" y="463538"/>
                  <a:pt x="1698990" y="453127"/>
                </a:cubicBezTo>
                <a:close/>
                <a:moveTo>
                  <a:pt x="1209779" y="1445838"/>
                </a:moveTo>
                <a:lnTo>
                  <a:pt x="959409" y="1343395"/>
                </a:lnTo>
                <a:cubicBezTo>
                  <a:pt x="995453" y="1311322"/>
                  <a:pt x="1023274" y="1271066"/>
                  <a:pt x="1040532" y="1226013"/>
                </a:cubicBezTo>
                <a:cubicBezTo>
                  <a:pt x="1096165" y="1081817"/>
                  <a:pt x="1024342" y="919834"/>
                  <a:pt x="880106" y="864216"/>
                </a:cubicBezTo>
                <a:cubicBezTo>
                  <a:pt x="735874" y="808594"/>
                  <a:pt x="573847" y="880402"/>
                  <a:pt x="518210" y="1024598"/>
                </a:cubicBezTo>
                <a:cubicBezTo>
                  <a:pt x="502805" y="1064525"/>
                  <a:pt x="496764" y="1107453"/>
                  <a:pt x="500555" y="1150077"/>
                </a:cubicBezTo>
                <a:lnTo>
                  <a:pt x="254199" y="1049598"/>
                </a:lnTo>
                <a:lnTo>
                  <a:pt x="407136" y="687208"/>
                </a:lnTo>
                <a:cubicBezTo>
                  <a:pt x="416282" y="665478"/>
                  <a:pt x="406073" y="640452"/>
                  <a:pt x="384336" y="631313"/>
                </a:cubicBezTo>
                <a:cubicBezTo>
                  <a:pt x="371340" y="625845"/>
                  <a:pt x="356477" y="627147"/>
                  <a:pt x="344629" y="634792"/>
                </a:cubicBezTo>
                <a:cubicBezTo>
                  <a:pt x="301545" y="664901"/>
                  <a:pt x="246612" y="672478"/>
                  <a:pt x="196986" y="655152"/>
                </a:cubicBezTo>
                <a:cubicBezTo>
                  <a:pt x="108490" y="622490"/>
                  <a:pt x="63232" y="524290"/>
                  <a:pt x="95903" y="435818"/>
                </a:cubicBezTo>
                <a:cubicBezTo>
                  <a:pt x="128574" y="347347"/>
                  <a:pt x="226801" y="302101"/>
                  <a:pt x="315297" y="334763"/>
                </a:cubicBezTo>
                <a:cubicBezTo>
                  <a:pt x="366481" y="355410"/>
                  <a:pt x="405300" y="398474"/>
                  <a:pt x="420543" y="451505"/>
                </a:cubicBezTo>
                <a:cubicBezTo>
                  <a:pt x="427293" y="474094"/>
                  <a:pt x="451083" y="486933"/>
                  <a:pt x="473674" y="480180"/>
                </a:cubicBezTo>
                <a:cubicBezTo>
                  <a:pt x="486021" y="476492"/>
                  <a:pt x="496038" y="467431"/>
                  <a:pt x="500939" y="455517"/>
                </a:cubicBezTo>
                <a:lnTo>
                  <a:pt x="647942" y="98292"/>
                </a:lnTo>
                <a:lnTo>
                  <a:pt x="1603949" y="492695"/>
                </a:lnTo>
                <a:close/>
              </a:path>
            </a:pathLst>
          </a:custGeom>
          <a:solidFill>
            <a:srgbClr val="000000"/>
          </a:solidFill>
          <a:ln w="2163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ECDEFC-5784-D66C-9E3A-C2A23F8D29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45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2741388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de Template</a:t>
            </a:r>
            <a:endParaRPr b="0" i="1"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1"/>
          </p:nvPr>
        </p:nvSpPr>
        <p:spPr>
          <a:xfrm>
            <a:off x="3113856" y="3339238"/>
            <a:ext cx="26784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melhor dos 2 mundos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3574638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0D29246B-82F8-3C58-3604-5D39C245E3E3}"/>
              </a:ext>
            </a:extLst>
          </p:cNvPr>
          <p:cNvSpPr/>
          <p:nvPr/>
        </p:nvSpPr>
        <p:spPr>
          <a:xfrm>
            <a:off x="4101297" y="1143252"/>
            <a:ext cx="577244" cy="570617"/>
          </a:xfrm>
          <a:custGeom>
            <a:avLst/>
            <a:gdLst>
              <a:gd name="connsiteX0" fmla="*/ 2519067 w 2561762"/>
              <a:gd name="connsiteY0" fmla="*/ 1195163 h 2475693"/>
              <a:gd name="connsiteX1" fmla="*/ 2143000 w 2561762"/>
              <a:gd name="connsiteY1" fmla="*/ 1195163 h 2475693"/>
              <a:gd name="connsiteX2" fmla="*/ 2049717 w 2561762"/>
              <a:gd name="connsiteY2" fmla="*/ 845185 h 2475693"/>
              <a:gd name="connsiteX3" fmla="*/ 1699644 w 2561762"/>
              <a:gd name="connsiteY3" fmla="*/ 938442 h 2475693"/>
              <a:gd name="connsiteX4" fmla="*/ 1699644 w 2561762"/>
              <a:gd name="connsiteY4" fmla="*/ 1195163 h 2475693"/>
              <a:gd name="connsiteX5" fmla="*/ 1323577 w 2561762"/>
              <a:gd name="connsiteY5" fmla="*/ 1195163 h 2475693"/>
              <a:gd name="connsiteX6" fmla="*/ 1323577 w 2561762"/>
              <a:gd name="connsiteY6" fmla="*/ 782362 h 2475693"/>
              <a:gd name="connsiteX7" fmla="*/ 1280881 w 2561762"/>
              <a:gd name="connsiteY7" fmla="*/ 739678 h 2475693"/>
              <a:gd name="connsiteX8" fmla="*/ 1246725 w 2561762"/>
              <a:gd name="connsiteY8" fmla="*/ 756751 h 2475693"/>
              <a:gd name="connsiteX9" fmla="*/ 974456 w 2561762"/>
              <a:gd name="connsiteY9" fmla="*/ 795675 h 2475693"/>
              <a:gd name="connsiteX10" fmla="*/ 935522 w 2561762"/>
              <a:gd name="connsiteY10" fmla="*/ 523481 h 2475693"/>
              <a:gd name="connsiteX11" fmla="*/ 1207790 w 2561762"/>
              <a:gd name="connsiteY11" fmla="*/ 484557 h 2475693"/>
              <a:gd name="connsiteX12" fmla="*/ 1246725 w 2561762"/>
              <a:gd name="connsiteY12" fmla="*/ 523481 h 2475693"/>
              <a:gd name="connsiteX13" fmla="*/ 1306499 w 2561762"/>
              <a:gd name="connsiteY13" fmla="*/ 532018 h 2475693"/>
              <a:gd name="connsiteX14" fmla="*/ 1323577 w 2561762"/>
              <a:gd name="connsiteY14" fmla="*/ 497871 h 2475693"/>
              <a:gd name="connsiteX15" fmla="*/ 1323577 w 2561762"/>
              <a:gd name="connsiteY15" fmla="*/ 42684 h 2475693"/>
              <a:gd name="connsiteX16" fmla="*/ 1280881 w 2561762"/>
              <a:gd name="connsiteY16" fmla="*/ 0 h 2475693"/>
              <a:gd name="connsiteX17" fmla="*/ 42696 w 2561762"/>
              <a:gd name="connsiteY17" fmla="*/ 0 h 2475693"/>
              <a:gd name="connsiteX18" fmla="*/ 0 w 2561762"/>
              <a:gd name="connsiteY18" fmla="*/ 42684 h 2475693"/>
              <a:gd name="connsiteX19" fmla="*/ 0 w 2561762"/>
              <a:gd name="connsiteY19" fmla="*/ 2433010 h 2475693"/>
              <a:gd name="connsiteX20" fmla="*/ 42696 w 2561762"/>
              <a:gd name="connsiteY20" fmla="*/ 2475694 h 2475693"/>
              <a:gd name="connsiteX21" fmla="*/ 2517572 w 2561762"/>
              <a:gd name="connsiteY21" fmla="*/ 2475694 h 2475693"/>
              <a:gd name="connsiteX22" fmla="*/ 2560268 w 2561762"/>
              <a:gd name="connsiteY22" fmla="*/ 2433010 h 2475693"/>
              <a:gd name="connsiteX23" fmla="*/ 2561763 w 2561762"/>
              <a:gd name="connsiteY23" fmla="*/ 1237847 h 2475693"/>
              <a:gd name="connsiteX24" fmla="*/ 2519067 w 2561762"/>
              <a:gd name="connsiteY24" fmla="*/ 1195163 h 2475693"/>
              <a:gd name="connsiteX25" fmla="*/ 85392 w 2561762"/>
              <a:gd name="connsiteY25" fmla="*/ 85369 h 2475693"/>
              <a:gd name="connsiteX26" fmla="*/ 1238185 w 2561762"/>
              <a:gd name="connsiteY26" fmla="*/ 85369 h 2475693"/>
              <a:gd name="connsiteX27" fmla="*/ 1238185 w 2561762"/>
              <a:gd name="connsiteY27" fmla="*/ 402343 h 2475693"/>
              <a:gd name="connsiteX28" fmla="*/ 852896 w 2561762"/>
              <a:gd name="connsiteY28" fmla="*/ 492919 h 2475693"/>
              <a:gd name="connsiteX29" fmla="*/ 943493 w 2561762"/>
              <a:gd name="connsiteY29" fmla="*/ 878103 h 2475693"/>
              <a:gd name="connsiteX30" fmla="*/ 1238185 w 2561762"/>
              <a:gd name="connsiteY30" fmla="*/ 878103 h 2475693"/>
              <a:gd name="connsiteX31" fmla="*/ 1238185 w 2561762"/>
              <a:gd name="connsiteY31" fmla="*/ 1195163 h 2475693"/>
              <a:gd name="connsiteX32" fmla="*/ 797605 w 2561762"/>
              <a:gd name="connsiteY32" fmla="*/ 1195163 h 2475693"/>
              <a:gd name="connsiteX33" fmla="*/ 754909 w 2561762"/>
              <a:gd name="connsiteY33" fmla="*/ 1237847 h 2475693"/>
              <a:gd name="connsiteX34" fmla="*/ 771987 w 2561762"/>
              <a:gd name="connsiteY34" fmla="*/ 1271994 h 2475693"/>
              <a:gd name="connsiteX35" fmla="*/ 850548 w 2561762"/>
              <a:gd name="connsiteY35" fmla="*/ 1425658 h 2475693"/>
              <a:gd name="connsiteX36" fmla="*/ 654146 w 2561762"/>
              <a:gd name="connsiteY36" fmla="*/ 1622006 h 2475693"/>
              <a:gd name="connsiteX37" fmla="*/ 457744 w 2561762"/>
              <a:gd name="connsiteY37" fmla="*/ 1425658 h 2475693"/>
              <a:gd name="connsiteX38" fmla="*/ 536348 w 2561762"/>
              <a:gd name="connsiteY38" fmla="*/ 1271994 h 2475693"/>
              <a:gd name="connsiteX39" fmla="*/ 544887 w 2561762"/>
              <a:gd name="connsiteY39" fmla="*/ 1212236 h 2475693"/>
              <a:gd name="connsiteX40" fmla="*/ 510730 w 2561762"/>
              <a:gd name="connsiteY40" fmla="*/ 1195163 h 2475693"/>
              <a:gd name="connsiteX41" fmla="*/ 85392 w 2561762"/>
              <a:gd name="connsiteY41" fmla="*/ 1195163 h 2475693"/>
              <a:gd name="connsiteX42" fmla="*/ 1238185 w 2561762"/>
              <a:gd name="connsiteY42" fmla="*/ 2390325 h 2475693"/>
              <a:gd name="connsiteX43" fmla="*/ 85392 w 2561762"/>
              <a:gd name="connsiteY43" fmla="*/ 2390325 h 2475693"/>
              <a:gd name="connsiteX44" fmla="*/ 85392 w 2561762"/>
              <a:gd name="connsiteY44" fmla="*/ 1280531 h 2475693"/>
              <a:gd name="connsiteX45" fmla="*/ 414152 w 2561762"/>
              <a:gd name="connsiteY45" fmla="*/ 1280531 h 2475693"/>
              <a:gd name="connsiteX46" fmla="*/ 372438 w 2561762"/>
              <a:gd name="connsiteY46" fmla="*/ 1425658 h 2475693"/>
              <a:gd name="connsiteX47" fmla="*/ 654231 w 2561762"/>
              <a:gd name="connsiteY47" fmla="*/ 1707375 h 2475693"/>
              <a:gd name="connsiteX48" fmla="*/ 936025 w 2561762"/>
              <a:gd name="connsiteY48" fmla="*/ 1425658 h 2475693"/>
              <a:gd name="connsiteX49" fmla="*/ 894354 w 2561762"/>
              <a:gd name="connsiteY49" fmla="*/ 1280531 h 2475693"/>
              <a:gd name="connsiteX50" fmla="*/ 1238185 w 2561762"/>
              <a:gd name="connsiteY50" fmla="*/ 1280531 h 2475693"/>
              <a:gd name="connsiteX51" fmla="*/ 1238185 w 2561762"/>
              <a:gd name="connsiteY51" fmla="*/ 1689191 h 2475693"/>
              <a:gd name="connsiteX52" fmla="*/ 1280856 w 2561762"/>
              <a:gd name="connsiteY52" fmla="*/ 1731902 h 2475693"/>
              <a:gd name="connsiteX53" fmla="*/ 1315465 w 2561762"/>
              <a:gd name="connsiteY53" fmla="*/ 1714247 h 2475693"/>
              <a:gd name="connsiteX54" fmla="*/ 1409653 w 2561762"/>
              <a:gd name="connsiteY54" fmla="*/ 1645184 h 2475693"/>
              <a:gd name="connsiteX55" fmla="*/ 1658724 w 2561762"/>
              <a:gd name="connsiteY55" fmla="*/ 1761665 h 2475693"/>
              <a:gd name="connsiteX56" fmla="*/ 1542211 w 2561762"/>
              <a:gd name="connsiteY56" fmla="*/ 2010669 h 2475693"/>
              <a:gd name="connsiteX57" fmla="*/ 1529799 w 2561762"/>
              <a:gd name="connsiteY57" fmla="*/ 2014702 h 2475693"/>
              <a:gd name="connsiteX58" fmla="*/ 1526256 w 2561762"/>
              <a:gd name="connsiteY58" fmla="*/ 2016154 h 2475693"/>
              <a:gd name="connsiteX59" fmla="*/ 1515325 w 2561762"/>
              <a:gd name="connsiteY59" fmla="*/ 2020422 h 2475693"/>
              <a:gd name="connsiteX60" fmla="*/ 1512251 w 2561762"/>
              <a:gd name="connsiteY60" fmla="*/ 2021617 h 2475693"/>
              <a:gd name="connsiteX61" fmla="*/ 1504865 w 2561762"/>
              <a:gd name="connsiteY61" fmla="*/ 2022898 h 2475693"/>
              <a:gd name="connsiteX62" fmla="*/ 1334849 w 2561762"/>
              <a:gd name="connsiteY62" fmla="*/ 1979317 h 2475693"/>
              <a:gd name="connsiteX63" fmla="*/ 1325157 w 2561762"/>
              <a:gd name="connsiteY63" fmla="*/ 1969756 h 2475693"/>
              <a:gd name="connsiteX64" fmla="*/ 1316234 w 2561762"/>
              <a:gd name="connsiteY64" fmla="*/ 1961219 h 2475693"/>
              <a:gd name="connsiteX65" fmla="*/ 1280881 w 2561762"/>
              <a:gd name="connsiteY65" fmla="*/ 1942737 h 2475693"/>
              <a:gd name="connsiteX66" fmla="*/ 1238185 w 2561762"/>
              <a:gd name="connsiteY66" fmla="*/ 1985421 h 2475693"/>
              <a:gd name="connsiteX67" fmla="*/ 1238185 w 2561762"/>
              <a:gd name="connsiteY67" fmla="*/ 2390325 h 2475693"/>
              <a:gd name="connsiteX68" fmla="*/ 2474919 w 2561762"/>
              <a:gd name="connsiteY68" fmla="*/ 2390325 h 2475693"/>
              <a:gd name="connsiteX69" fmla="*/ 1323577 w 2561762"/>
              <a:gd name="connsiteY69" fmla="*/ 2390325 h 2475693"/>
              <a:gd name="connsiteX70" fmla="*/ 1323577 w 2561762"/>
              <a:gd name="connsiteY70" fmla="*/ 2076979 h 2475693"/>
              <a:gd name="connsiteX71" fmla="*/ 1522498 w 2561762"/>
              <a:gd name="connsiteY71" fmla="*/ 2106474 h 2475693"/>
              <a:gd name="connsiteX72" fmla="*/ 1548116 w 2561762"/>
              <a:gd name="connsiteY72" fmla="*/ 2099260 h 2475693"/>
              <a:gd name="connsiteX73" fmla="*/ 1558747 w 2561762"/>
              <a:gd name="connsiteY73" fmla="*/ 2094992 h 2475693"/>
              <a:gd name="connsiteX74" fmla="*/ 1736538 w 2561762"/>
              <a:gd name="connsiteY74" fmla="*/ 1741535 h 2475693"/>
              <a:gd name="connsiteX75" fmla="*/ 1382985 w 2561762"/>
              <a:gd name="connsiteY75" fmla="*/ 1563793 h 2475693"/>
              <a:gd name="connsiteX76" fmla="*/ 1323919 w 2561762"/>
              <a:gd name="connsiteY76" fmla="*/ 1591316 h 2475693"/>
              <a:gd name="connsiteX77" fmla="*/ 1323919 w 2561762"/>
              <a:gd name="connsiteY77" fmla="*/ 1280531 h 2475693"/>
              <a:gd name="connsiteX78" fmla="*/ 1793234 w 2561762"/>
              <a:gd name="connsiteY78" fmla="*/ 1280531 h 2475693"/>
              <a:gd name="connsiteX79" fmla="*/ 1835930 w 2561762"/>
              <a:gd name="connsiteY79" fmla="*/ 1237847 h 2475693"/>
              <a:gd name="connsiteX80" fmla="*/ 1818851 w 2561762"/>
              <a:gd name="connsiteY80" fmla="*/ 1203699 h 2475693"/>
              <a:gd name="connsiteX81" fmla="*/ 1784695 w 2561762"/>
              <a:gd name="connsiteY81" fmla="*/ 964667 h 2475693"/>
              <a:gd name="connsiteX82" fmla="*/ 2023793 w 2561762"/>
              <a:gd name="connsiteY82" fmla="*/ 930519 h 2475693"/>
              <a:gd name="connsiteX83" fmla="*/ 2057949 w 2561762"/>
              <a:gd name="connsiteY83" fmla="*/ 1169552 h 2475693"/>
              <a:gd name="connsiteX84" fmla="*/ 2023793 w 2561762"/>
              <a:gd name="connsiteY84" fmla="*/ 1203699 h 2475693"/>
              <a:gd name="connsiteX85" fmla="*/ 2015253 w 2561762"/>
              <a:gd name="connsiteY85" fmla="*/ 1263457 h 2475693"/>
              <a:gd name="connsiteX86" fmla="*/ 2049410 w 2561762"/>
              <a:gd name="connsiteY86" fmla="*/ 1280531 h 2475693"/>
              <a:gd name="connsiteX87" fmla="*/ 2476371 w 2561762"/>
              <a:gd name="connsiteY87" fmla="*/ 1280531 h 247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2561762" h="2475693">
                <a:moveTo>
                  <a:pt x="2519067" y="1195163"/>
                </a:moveTo>
                <a:lnTo>
                  <a:pt x="2143000" y="1195163"/>
                </a:lnTo>
                <a:cubicBezTo>
                  <a:pt x="2213909" y="1072765"/>
                  <a:pt x="2172144" y="916075"/>
                  <a:pt x="2049717" y="845185"/>
                </a:cubicBezTo>
                <a:cubicBezTo>
                  <a:pt x="1927287" y="774295"/>
                  <a:pt x="1770554" y="816048"/>
                  <a:pt x="1699644" y="938442"/>
                </a:cubicBezTo>
                <a:cubicBezTo>
                  <a:pt x="1653648" y="1017839"/>
                  <a:pt x="1653648" y="1115765"/>
                  <a:pt x="1699644" y="1195163"/>
                </a:cubicBezTo>
                <a:lnTo>
                  <a:pt x="1323577" y="1195163"/>
                </a:lnTo>
                <a:lnTo>
                  <a:pt x="1323577" y="782362"/>
                </a:lnTo>
                <a:cubicBezTo>
                  <a:pt x="1323577" y="758787"/>
                  <a:pt x="1304462" y="739678"/>
                  <a:pt x="1280881" y="739678"/>
                </a:cubicBezTo>
                <a:cubicBezTo>
                  <a:pt x="1267441" y="739678"/>
                  <a:pt x="1254790" y="746003"/>
                  <a:pt x="1246725" y="756751"/>
                </a:cubicBezTo>
                <a:cubicBezTo>
                  <a:pt x="1182292" y="842662"/>
                  <a:pt x="1060395" y="860090"/>
                  <a:pt x="974456" y="795675"/>
                </a:cubicBezTo>
                <a:cubicBezTo>
                  <a:pt x="888522" y="731260"/>
                  <a:pt x="871089" y="609392"/>
                  <a:pt x="935522" y="523481"/>
                </a:cubicBezTo>
                <a:cubicBezTo>
                  <a:pt x="999958" y="437570"/>
                  <a:pt x="1121856" y="420142"/>
                  <a:pt x="1207790" y="484557"/>
                </a:cubicBezTo>
                <a:cubicBezTo>
                  <a:pt x="1222550" y="495621"/>
                  <a:pt x="1235658" y="508725"/>
                  <a:pt x="1246725" y="523481"/>
                </a:cubicBezTo>
                <a:cubicBezTo>
                  <a:pt x="1260874" y="542339"/>
                  <a:pt x="1287636" y="546164"/>
                  <a:pt x="1306499" y="532018"/>
                </a:cubicBezTo>
                <a:cubicBezTo>
                  <a:pt x="1317250" y="523955"/>
                  <a:pt x="1323577" y="511308"/>
                  <a:pt x="1323577" y="497871"/>
                </a:cubicBezTo>
                <a:lnTo>
                  <a:pt x="1323577" y="42684"/>
                </a:lnTo>
                <a:cubicBezTo>
                  <a:pt x="1323577" y="19110"/>
                  <a:pt x="1304462" y="0"/>
                  <a:pt x="1280881" y="0"/>
                </a:cubicBezTo>
                <a:lnTo>
                  <a:pt x="42696" y="0"/>
                </a:lnTo>
                <a:cubicBezTo>
                  <a:pt x="19115" y="0"/>
                  <a:pt x="0" y="19110"/>
                  <a:pt x="0" y="42684"/>
                </a:cubicBezTo>
                <a:lnTo>
                  <a:pt x="0" y="2433010"/>
                </a:lnTo>
                <a:cubicBezTo>
                  <a:pt x="0" y="2456584"/>
                  <a:pt x="19115" y="2475694"/>
                  <a:pt x="42696" y="2475694"/>
                </a:cubicBezTo>
                <a:lnTo>
                  <a:pt x="2517572" y="2475694"/>
                </a:lnTo>
                <a:cubicBezTo>
                  <a:pt x="2541153" y="2475694"/>
                  <a:pt x="2560268" y="2456584"/>
                  <a:pt x="2560268" y="2433010"/>
                </a:cubicBezTo>
                <a:lnTo>
                  <a:pt x="2561763" y="1237847"/>
                </a:lnTo>
                <a:cubicBezTo>
                  <a:pt x="2561763" y="1214272"/>
                  <a:pt x="2542648" y="1195163"/>
                  <a:pt x="2519067" y="1195163"/>
                </a:cubicBezTo>
                <a:close/>
                <a:moveTo>
                  <a:pt x="85392" y="85369"/>
                </a:moveTo>
                <a:lnTo>
                  <a:pt x="1238185" y="85369"/>
                </a:lnTo>
                <a:lnTo>
                  <a:pt x="1238185" y="402343"/>
                </a:lnTo>
                <a:cubicBezTo>
                  <a:pt x="1106771" y="320987"/>
                  <a:pt x="934271" y="361541"/>
                  <a:pt x="852896" y="492919"/>
                </a:cubicBezTo>
                <a:cubicBezTo>
                  <a:pt x="771517" y="624293"/>
                  <a:pt x="812079" y="796747"/>
                  <a:pt x="943493" y="878103"/>
                </a:cubicBezTo>
                <a:cubicBezTo>
                  <a:pt x="1033769" y="933990"/>
                  <a:pt x="1147909" y="933990"/>
                  <a:pt x="1238185" y="878103"/>
                </a:cubicBezTo>
                <a:lnTo>
                  <a:pt x="1238185" y="1195163"/>
                </a:lnTo>
                <a:lnTo>
                  <a:pt x="797605" y="1195163"/>
                </a:lnTo>
                <a:cubicBezTo>
                  <a:pt x="774024" y="1195163"/>
                  <a:pt x="754909" y="1214272"/>
                  <a:pt x="754909" y="1237847"/>
                </a:cubicBezTo>
                <a:cubicBezTo>
                  <a:pt x="754909" y="1251284"/>
                  <a:pt x="761236" y="1263931"/>
                  <a:pt x="771987" y="1271994"/>
                </a:cubicBezTo>
                <a:cubicBezTo>
                  <a:pt x="821425" y="1307559"/>
                  <a:pt x="850672" y="1364769"/>
                  <a:pt x="850548" y="1425658"/>
                </a:cubicBezTo>
                <a:cubicBezTo>
                  <a:pt x="850548" y="1534098"/>
                  <a:pt x="762615" y="1622006"/>
                  <a:pt x="654146" y="1622006"/>
                </a:cubicBezTo>
                <a:cubicBezTo>
                  <a:pt x="545677" y="1622006"/>
                  <a:pt x="457744" y="1534098"/>
                  <a:pt x="457744" y="1425658"/>
                </a:cubicBezTo>
                <a:cubicBezTo>
                  <a:pt x="457638" y="1364765"/>
                  <a:pt x="486901" y="1307555"/>
                  <a:pt x="536348" y="1271994"/>
                </a:cubicBezTo>
                <a:cubicBezTo>
                  <a:pt x="555211" y="1257849"/>
                  <a:pt x="559036" y="1231094"/>
                  <a:pt x="544887" y="1212236"/>
                </a:cubicBezTo>
                <a:cubicBezTo>
                  <a:pt x="536822" y="1201488"/>
                  <a:pt x="524171" y="1195163"/>
                  <a:pt x="510730" y="1195163"/>
                </a:cubicBezTo>
                <a:lnTo>
                  <a:pt x="85392" y="1195163"/>
                </a:lnTo>
                <a:close/>
                <a:moveTo>
                  <a:pt x="1238185" y="2390325"/>
                </a:moveTo>
                <a:lnTo>
                  <a:pt x="85392" y="2390325"/>
                </a:lnTo>
                <a:lnTo>
                  <a:pt x="85392" y="1280531"/>
                </a:lnTo>
                <a:lnTo>
                  <a:pt x="414152" y="1280531"/>
                </a:lnTo>
                <a:cubicBezTo>
                  <a:pt x="386805" y="1323993"/>
                  <a:pt x="372339" y="1374313"/>
                  <a:pt x="372438" y="1425658"/>
                </a:cubicBezTo>
                <a:cubicBezTo>
                  <a:pt x="372438" y="1581247"/>
                  <a:pt x="498600" y="1707375"/>
                  <a:pt x="654231" y="1707375"/>
                </a:cubicBezTo>
                <a:cubicBezTo>
                  <a:pt x="809863" y="1707375"/>
                  <a:pt x="936025" y="1581247"/>
                  <a:pt x="936025" y="1425658"/>
                </a:cubicBezTo>
                <a:cubicBezTo>
                  <a:pt x="936136" y="1374317"/>
                  <a:pt x="921688" y="1323997"/>
                  <a:pt x="894354" y="1280531"/>
                </a:cubicBezTo>
                <a:lnTo>
                  <a:pt x="1238185" y="1280531"/>
                </a:lnTo>
                <a:lnTo>
                  <a:pt x="1238185" y="1689191"/>
                </a:lnTo>
                <a:cubicBezTo>
                  <a:pt x="1238172" y="1712766"/>
                  <a:pt x="1257275" y="1731885"/>
                  <a:pt x="1280856" y="1731902"/>
                </a:cubicBezTo>
                <a:cubicBezTo>
                  <a:pt x="1294557" y="1731910"/>
                  <a:pt x="1307430" y="1725341"/>
                  <a:pt x="1315465" y="1714247"/>
                </a:cubicBezTo>
                <a:cubicBezTo>
                  <a:pt x="1338636" y="1681722"/>
                  <a:pt x="1371662" y="1657511"/>
                  <a:pt x="1409653" y="1645184"/>
                </a:cubicBezTo>
                <a:cubicBezTo>
                  <a:pt x="1510607" y="1608591"/>
                  <a:pt x="1622121" y="1660742"/>
                  <a:pt x="1658724" y="1761665"/>
                </a:cubicBezTo>
                <a:cubicBezTo>
                  <a:pt x="1695328" y="1862592"/>
                  <a:pt x="1643161" y="1974076"/>
                  <a:pt x="1542211" y="2010669"/>
                </a:cubicBezTo>
                <a:cubicBezTo>
                  <a:pt x="1538121" y="2012154"/>
                  <a:pt x="1533979" y="2013499"/>
                  <a:pt x="1529799" y="2014702"/>
                </a:cubicBezTo>
                <a:lnTo>
                  <a:pt x="1526256" y="2016154"/>
                </a:lnTo>
                <a:cubicBezTo>
                  <a:pt x="1522626" y="2017306"/>
                  <a:pt x="1518997" y="2018715"/>
                  <a:pt x="1515325" y="2020422"/>
                </a:cubicBezTo>
                <a:lnTo>
                  <a:pt x="1512251" y="2021617"/>
                </a:lnTo>
                <a:cubicBezTo>
                  <a:pt x="1509758" y="2021831"/>
                  <a:pt x="1507286" y="2022262"/>
                  <a:pt x="1504865" y="2022898"/>
                </a:cubicBezTo>
                <a:cubicBezTo>
                  <a:pt x="1444467" y="2038576"/>
                  <a:pt x="1380248" y="2022117"/>
                  <a:pt x="1334849" y="1979317"/>
                </a:cubicBezTo>
                <a:cubicBezTo>
                  <a:pt x="1332330" y="1976713"/>
                  <a:pt x="1328914" y="1973299"/>
                  <a:pt x="1325157" y="1969756"/>
                </a:cubicBezTo>
                <a:cubicBezTo>
                  <a:pt x="1322040" y="1966811"/>
                  <a:pt x="1318497" y="1963609"/>
                  <a:pt x="1316234" y="1961219"/>
                </a:cubicBezTo>
                <a:cubicBezTo>
                  <a:pt x="1308181" y="1949652"/>
                  <a:pt x="1294980" y="1942749"/>
                  <a:pt x="1280881" y="1942737"/>
                </a:cubicBezTo>
                <a:cubicBezTo>
                  <a:pt x="1257300" y="1942737"/>
                  <a:pt x="1238185" y="1961847"/>
                  <a:pt x="1238185" y="1985421"/>
                </a:cubicBezTo>
                <a:lnTo>
                  <a:pt x="1238185" y="2390325"/>
                </a:lnTo>
                <a:close/>
                <a:moveTo>
                  <a:pt x="2474919" y="2390325"/>
                </a:moveTo>
                <a:lnTo>
                  <a:pt x="1323577" y="2390325"/>
                </a:lnTo>
                <a:lnTo>
                  <a:pt x="1323577" y="2076979"/>
                </a:lnTo>
                <a:cubicBezTo>
                  <a:pt x="1383523" y="2112301"/>
                  <a:pt x="1454876" y="2122882"/>
                  <a:pt x="1522498" y="2106474"/>
                </a:cubicBezTo>
                <a:cubicBezTo>
                  <a:pt x="1531353" y="2105377"/>
                  <a:pt x="1539991" y="2102944"/>
                  <a:pt x="1548116" y="2099260"/>
                </a:cubicBezTo>
                <a:lnTo>
                  <a:pt x="1558747" y="2094992"/>
                </a:lnTo>
                <a:cubicBezTo>
                  <a:pt x="1705472" y="2046468"/>
                  <a:pt x="1785075" y="1888220"/>
                  <a:pt x="1736538" y="1741535"/>
                </a:cubicBezTo>
                <a:cubicBezTo>
                  <a:pt x="1688005" y="1594851"/>
                  <a:pt x="1529714" y="1515270"/>
                  <a:pt x="1382985" y="1563793"/>
                </a:cubicBezTo>
                <a:cubicBezTo>
                  <a:pt x="1362290" y="1570636"/>
                  <a:pt x="1342470" y="1579873"/>
                  <a:pt x="1323919" y="1591316"/>
                </a:cubicBezTo>
                <a:lnTo>
                  <a:pt x="1323919" y="1280531"/>
                </a:lnTo>
                <a:lnTo>
                  <a:pt x="1793234" y="1280531"/>
                </a:lnTo>
                <a:cubicBezTo>
                  <a:pt x="1816815" y="1280531"/>
                  <a:pt x="1835930" y="1261421"/>
                  <a:pt x="1835930" y="1237847"/>
                </a:cubicBezTo>
                <a:cubicBezTo>
                  <a:pt x="1835930" y="1224410"/>
                  <a:pt x="1829602" y="1211763"/>
                  <a:pt x="1818851" y="1203699"/>
                </a:cubicBezTo>
                <a:cubicBezTo>
                  <a:pt x="1743395" y="1147121"/>
                  <a:pt x="1728101" y="1040103"/>
                  <a:pt x="1784695" y="964667"/>
                </a:cubicBezTo>
                <a:cubicBezTo>
                  <a:pt x="1841288" y="889231"/>
                  <a:pt x="1948336" y="873941"/>
                  <a:pt x="2023793" y="930519"/>
                </a:cubicBezTo>
                <a:cubicBezTo>
                  <a:pt x="2099249" y="987098"/>
                  <a:pt x="2114543" y="1094116"/>
                  <a:pt x="2057949" y="1169552"/>
                </a:cubicBezTo>
                <a:cubicBezTo>
                  <a:pt x="2048240" y="1182494"/>
                  <a:pt x="2036738" y="1193993"/>
                  <a:pt x="2023793" y="1203699"/>
                </a:cubicBezTo>
                <a:cubicBezTo>
                  <a:pt x="2004929" y="1217845"/>
                  <a:pt x="2001104" y="1244600"/>
                  <a:pt x="2015253" y="1263457"/>
                </a:cubicBezTo>
                <a:cubicBezTo>
                  <a:pt x="2023319" y="1274205"/>
                  <a:pt x="2035969" y="1280531"/>
                  <a:pt x="2049410" y="1280531"/>
                </a:cubicBezTo>
                <a:lnTo>
                  <a:pt x="2476371" y="1280531"/>
                </a:lnTo>
                <a:close/>
              </a:path>
            </a:pathLst>
          </a:custGeom>
          <a:solidFill>
            <a:srgbClr val="000000"/>
          </a:solidFill>
          <a:ln w="2163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8FEE98B9-9A5C-81CA-8671-C738CF50148E}"/>
              </a:ext>
            </a:extLst>
          </p:cNvPr>
          <p:cNvSpPr/>
          <p:nvPr/>
        </p:nvSpPr>
        <p:spPr>
          <a:xfrm>
            <a:off x="4491305" y="1001195"/>
            <a:ext cx="383565" cy="355880"/>
          </a:xfrm>
          <a:custGeom>
            <a:avLst/>
            <a:gdLst>
              <a:gd name="connsiteX0" fmla="*/ 1698990 w 1702231"/>
              <a:gd name="connsiteY0" fmla="*/ 453127 h 1544029"/>
              <a:gd name="connsiteX1" fmla="*/ 1675849 w 1702231"/>
              <a:gd name="connsiteY1" fmla="*/ 430077 h 1544029"/>
              <a:gd name="connsiteX2" fmla="*/ 640812 w 1702231"/>
              <a:gd name="connsiteY2" fmla="*/ 3234 h 1544029"/>
              <a:gd name="connsiteX3" fmla="*/ 585063 w 1702231"/>
              <a:gd name="connsiteY3" fmla="*/ 26424 h 1544029"/>
              <a:gd name="connsiteX4" fmla="*/ 585051 w 1702231"/>
              <a:gd name="connsiteY4" fmla="*/ 26454 h 1544029"/>
              <a:gd name="connsiteX5" fmla="*/ 456578 w 1702231"/>
              <a:gd name="connsiteY5" fmla="*/ 338648 h 1544029"/>
              <a:gd name="connsiteX6" fmla="*/ 98205 w 1702231"/>
              <a:gd name="connsiteY6" fmla="*/ 294546 h 1544029"/>
              <a:gd name="connsiteX7" fmla="*/ 54091 w 1702231"/>
              <a:gd name="connsiteY7" fmla="*/ 652826 h 1544029"/>
              <a:gd name="connsiteX8" fmla="*/ 167355 w 1702231"/>
              <a:gd name="connsiteY8" fmla="*/ 735356 h 1544029"/>
              <a:gd name="connsiteX9" fmla="*/ 289252 w 1702231"/>
              <a:gd name="connsiteY9" fmla="*/ 746924 h 1544029"/>
              <a:gd name="connsiteX10" fmla="*/ 158645 w 1702231"/>
              <a:gd name="connsiteY10" fmla="*/ 1056385 h 1544029"/>
              <a:gd name="connsiteX11" fmla="*/ 181428 w 1702231"/>
              <a:gd name="connsiteY11" fmla="*/ 1112289 h 1544029"/>
              <a:gd name="connsiteX12" fmla="*/ 181872 w 1702231"/>
              <a:gd name="connsiteY12" fmla="*/ 1112473 h 1544029"/>
              <a:gd name="connsiteX13" fmla="*/ 554181 w 1702231"/>
              <a:gd name="connsiteY13" fmla="*/ 1264258 h 1544029"/>
              <a:gd name="connsiteX14" fmla="*/ 609823 w 1702231"/>
              <a:gd name="connsiteY14" fmla="*/ 1240812 h 1544029"/>
              <a:gd name="connsiteX15" fmla="*/ 607082 w 1702231"/>
              <a:gd name="connsiteY15" fmla="*/ 1203091 h 1544029"/>
              <a:gd name="connsiteX16" fmla="*/ 602812 w 1702231"/>
              <a:gd name="connsiteY16" fmla="*/ 1043452 h 1544029"/>
              <a:gd name="connsiteX17" fmla="*/ 855983 w 1702231"/>
              <a:gd name="connsiteY17" fmla="*/ 936011 h 1544029"/>
              <a:gd name="connsiteX18" fmla="*/ 963453 w 1702231"/>
              <a:gd name="connsiteY18" fmla="*/ 1189112 h 1544029"/>
              <a:gd name="connsiteX19" fmla="*/ 961715 w 1702231"/>
              <a:gd name="connsiteY19" fmla="*/ 1193274 h 1544029"/>
              <a:gd name="connsiteX20" fmla="*/ 847845 w 1702231"/>
              <a:gd name="connsiteY20" fmla="*/ 1306857 h 1544029"/>
              <a:gd name="connsiteX21" fmla="*/ 816497 w 1702231"/>
              <a:gd name="connsiteY21" fmla="*/ 1358450 h 1544029"/>
              <a:gd name="connsiteX22" fmla="*/ 842123 w 1702231"/>
              <a:gd name="connsiteY22" fmla="*/ 1387958 h 1544029"/>
              <a:gd name="connsiteX23" fmla="*/ 1216653 w 1702231"/>
              <a:gd name="connsiteY23" fmla="*/ 1540768 h 1544029"/>
              <a:gd name="connsiteX24" fmla="*/ 1272440 w 1702231"/>
              <a:gd name="connsiteY24" fmla="*/ 1517671 h 1544029"/>
              <a:gd name="connsiteX25" fmla="*/ 1272457 w 1702231"/>
              <a:gd name="connsiteY25" fmla="*/ 1517633 h 1544029"/>
              <a:gd name="connsiteX26" fmla="*/ 1699033 w 1702231"/>
              <a:gd name="connsiteY26" fmla="*/ 485653 h 1544029"/>
              <a:gd name="connsiteX27" fmla="*/ 1698990 w 1702231"/>
              <a:gd name="connsiteY27" fmla="*/ 453127 h 1544029"/>
              <a:gd name="connsiteX28" fmla="*/ 1209779 w 1702231"/>
              <a:gd name="connsiteY28" fmla="*/ 1445838 h 1544029"/>
              <a:gd name="connsiteX29" fmla="*/ 959409 w 1702231"/>
              <a:gd name="connsiteY29" fmla="*/ 1343395 h 1544029"/>
              <a:gd name="connsiteX30" fmla="*/ 1040532 w 1702231"/>
              <a:gd name="connsiteY30" fmla="*/ 1226013 h 1544029"/>
              <a:gd name="connsiteX31" fmla="*/ 880106 w 1702231"/>
              <a:gd name="connsiteY31" fmla="*/ 864216 h 1544029"/>
              <a:gd name="connsiteX32" fmla="*/ 518210 w 1702231"/>
              <a:gd name="connsiteY32" fmla="*/ 1024598 h 1544029"/>
              <a:gd name="connsiteX33" fmla="*/ 500555 w 1702231"/>
              <a:gd name="connsiteY33" fmla="*/ 1150077 h 1544029"/>
              <a:gd name="connsiteX34" fmla="*/ 254199 w 1702231"/>
              <a:gd name="connsiteY34" fmla="*/ 1049598 h 1544029"/>
              <a:gd name="connsiteX35" fmla="*/ 407136 w 1702231"/>
              <a:gd name="connsiteY35" fmla="*/ 687208 h 1544029"/>
              <a:gd name="connsiteX36" fmla="*/ 384336 w 1702231"/>
              <a:gd name="connsiteY36" fmla="*/ 631313 h 1544029"/>
              <a:gd name="connsiteX37" fmla="*/ 344629 w 1702231"/>
              <a:gd name="connsiteY37" fmla="*/ 634792 h 1544029"/>
              <a:gd name="connsiteX38" fmla="*/ 196986 w 1702231"/>
              <a:gd name="connsiteY38" fmla="*/ 655152 h 1544029"/>
              <a:gd name="connsiteX39" fmla="*/ 95903 w 1702231"/>
              <a:gd name="connsiteY39" fmla="*/ 435818 h 1544029"/>
              <a:gd name="connsiteX40" fmla="*/ 315297 w 1702231"/>
              <a:gd name="connsiteY40" fmla="*/ 334763 h 1544029"/>
              <a:gd name="connsiteX41" fmla="*/ 420543 w 1702231"/>
              <a:gd name="connsiteY41" fmla="*/ 451505 h 1544029"/>
              <a:gd name="connsiteX42" fmla="*/ 473674 w 1702231"/>
              <a:gd name="connsiteY42" fmla="*/ 480180 h 1544029"/>
              <a:gd name="connsiteX43" fmla="*/ 500939 w 1702231"/>
              <a:gd name="connsiteY43" fmla="*/ 455517 h 1544029"/>
              <a:gd name="connsiteX44" fmla="*/ 647942 w 1702231"/>
              <a:gd name="connsiteY44" fmla="*/ 98292 h 1544029"/>
              <a:gd name="connsiteX45" fmla="*/ 1603949 w 1702231"/>
              <a:gd name="connsiteY45" fmla="*/ 492695 h 154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702231" h="1544029">
                <a:moveTo>
                  <a:pt x="1698990" y="453127"/>
                </a:moveTo>
                <a:cubicBezTo>
                  <a:pt x="1694640" y="442682"/>
                  <a:pt x="1686314" y="434389"/>
                  <a:pt x="1675849" y="430077"/>
                </a:cubicBezTo>
                <a:lnTo>
                  <a:pt x="640812" y="3234"/>
                </a:lnTo>
                <a:cubicBezTo>
                  <a:pt x="619011" y="-5751"/>
                  <a:pt x="594051" y="4629"/>
                  <a:pt x="585063" y="26424"/>
                </a:cubicBezTo>
                <a:cubicBezTo>
                  <a:pt x="585059" y="26433"/>
                  <a:pt x="585055" y="26445"/>
                  <a:pt x="585051" y="26454"/>
                </a:cubicBezTo>
                <a:lnTo>
                  <a:pt x="456578" y="338648"/>
                </a:lnTo>
                <a:cubicBezTo>
                  <a:pt x="369798" y="227536"/>
                  <a:pt x="209347" y="207790"/>
                  <a:pt x="98205" y="294546"/>
                </a:cubicBezTo>
                <a:cubicBezTo>
                  <a:pt x="-12942" y="381306"/>
                  <a:pt x="-32693" y="541710"/>
                  <a:pt x="54091" y="652826"/>
                </a:cubicBezTo>
                <a:cubicBezTo>
                  <a:pt x="83406" y="690358"/>
                  <a:pt x="122640" y="718948"/>
                  <a:pt x="167355" y="735356"/>
                </a:cubicBezTo>
                <a:cubicBezTo>
                  <a:pt x="206268" y="749843"/>
                  <a:pt x="248307" y="753830"/>
                  <a:pt x="289252" y="746924"/>
                </a:cubicBezTo>
                <a:lnTo>
                  <a:pt x="158645" y="1056385"/>
                </a:lnTo>
                <a:cubicBezTo>
                  <a:pt x="149495" y="1078112"/>
                  <a:pt x="159696" y="1103142"/>
                  <a:pt x="181428" y="1112289"/>
                </a:cubicBezTo>
                <a:cubicBezTo>
                  <a:pt x="181577" y="1112349"/>
                  <a:pt x="181722" y="1112413"/>
                  <a:pt x="181872" y="1112473"/>
                </a:cubicBezTo>
                <a:lnTo>
                  <a:pt x="554181" y="1264258"/>
                </a:lnTo>
                <a:cubicBezTo>
                  <a:pt x="576025" y="1273145"/>
                  <a:pt x="600934" y="1262645"/>
                  <a:pt x="609823" y="1240812"/>
                </a:cubicBezTo>
                <a:cubicBezTo>
                  <a:pt x="614831" y="1228497"/>
                  <a:pt x="613819" y="1214552"/>
                  <a:pt x="607082" y="1203091"/>
                </a:cubicBezTo>
                <a:cubicBezTo>
                  <a:pt x="578305" y="1154150"/>
                  <a:pt x="576695" y="1093862"/>
                  <a:pt x="602812" y="1043452"/>
                </a:cubicBezTo>
                <a:cubicBezTo>
                  <a:pt x="643045" y="943891"/>
                  <a:pt x="756394" y="895790"/>
                  <a:pt x="855983" y="936011"/>
                </a:cubicBezTo>
                <a:cubicBezTo>
                  <a:pt x="955571" y="976233"/>
                  <a:pt x="1003685" y="1089551"/>
                  <a:pt x="963453" y="1189112"/>
                </a:cubicBezTo>
                <a:cubicBezTo>
                  <a:pt x="962889" y="1190508"/>
                  <a:pt x="962309" y="1191895"/>
                  <a:pt x="961715" y="1193274"/>
                </a:cubicBezTo>
                <a:cubicBezTo>
                  <a:pt x="945478" y="1247987"/>
                  <a:pt x="902611" y="1290744"/>
                  <a:pt x="847845" y="1306857"/>
                </a:cubicBezTo>
                <a:cubicBezTo>
                  <a:pt x="824938" y="1312449"/>
                  <a:pt x="810904" y="1335550"/>
                  <a:pt x="816497" y="1358450"/>
                </a:cubicBezTo>
                <a:cubicBezTo>
                  <a:pt x="819768" y="1371849"/>
                  <a:pt x="829315" y="1382840"/>
                  <a:pt x="842123" y="1387958"/>
                </a:cubicBezTo>
                <a:lnTo>
                  <a:pt x="1216653" y="1540768"/>
                </a:lnTo>
                <a:cubicBezTo>
                  <a:pt x="1238437" y="1549791"/>
                  <a:pt x="1263414" y="1539453"/>
                  <a:pt x="1272440" y="1517671"/>
                </a:cubicBezTo>
                <a:cubicBezTo>
                  <a:pt x="1272444" y="1517658"/>
                  <a:pt x="1272453" y="1517645"/>
                  <a:pt x="1272457" y="1517633"/>
                </a:cubicBezTo>
                <a:lnTo>
                  <a:pt x="1699033" y="485653"/>
                </a:lnTo>
                <a:cubicBezTo>
                  <a:pt x="1703311" y="475229"/>
                  <a:pt x="1703298" y="463538"/>
                  <a:pt x="1698990" y="453127"/>
                </a:cubicBezTo>
                <a:close/>
                <a:moveTo>
                  <a:pt x="1209779" y="1445838"/>
                </a:moveTo>
                <a:lnTo>
                  <a:pt x="959409" y="1343395"/>
                </a:lnTo>
                <a:cubicBezTo>
                  <a:pt x="995453" y="1311322"/>
                  <a:pt x="1023274" y="1271066"/>
                  <a:pt x="1040532" y="1226013"/>
                </a:cubicBezTo>
                <a:cubicBezTo>
                  <a:pt x="1096165" y="1081817"/>
                  <a:pt x="1024342" y="919834"/>
                  <a:pt x="880106" y="864216"/>
                </a:cubicBezTo>
                <a:cubicBezTo>
                  <a:pt x="735874" y="808594"/>
                  <a:pt x="573847" y="880402"/>
                  <a:pt x="518210" y="1024598"/>
                </a:cubicBezTo>
                <a:cubicBezTo>
                  <a:pt x="502805" y="1064525"/>
                  <a:pt x="496764" y="1107453"/>
                  <a:pt x="500555" y="1150077"/>
                </a:cubicBezTo>
                <a:lnTo>
                  <a:pt x="254199" y="1049598"/>
                </a:lnTo>
                <a:lnTo>
                  <a:pt x="407136" y="687208"/>
                </a:lnTo>
                <a:cubicBezTo>
                  <a:pt x="416282" y="665478"/>
                  <a:pt x="406073" y="640452"/>
                  <a:pt x="384336" y="631313"/>
                </a:cubicBezTo>
                <a:cubicBezTo>
                  <a:pt x="371340" y="625845"/>
                  <a:pt x="356477" y="627147"/>
                  <a:pt x="344629" y="634792"/>
                </a:cubicBezTo>
                <a:cubicBezTo>
                  <a:pt x="301545" y="664901"/>
                  <a:pt x="246612" y="672478"/>
                  <a:pt x="196986" y="655152"/>
                </a:cubicBezTo>
                <a:cubicBezTo>
                  <a:pt x="108490" y="622490"/>
                  <a:pt x="63232" y="524290"/>
                  <a:pt x="95903" y="435818"/>
                </a:cubicBezTo>
                <a:cubicBezTo>
                  <a:pt x="128574" y="347347"/>
                  <a:pt x="226801" y="302101"/>
                  <a:pt x="315297" y="334763"/>
                </a:cubicBezTo>
                <a:cubicBezTo>
                  <a:pt x="366481" y="355410"/>
                  <a:pt x="405300" y="398474"/>
                  <a:pt x="420543" y="451505"/>
                </a:cubicBezTo>
                <a:cubicBezTo>
                  <a:pt x="427293" y="474094"/>
                  <a:pt x="451083" y="486933"/>
                  <a:pt x="473674" y="480180"/>
                </a:cubicBezTo>
                <a:cubicBezTo>
                  <a:pt x="486021" y="476492"/>
                  <a:pt x="496038" y="467431"/>
                  <a:pt x="500939" y="455517"/>
                </a:cubicBezTo>
                <a:lnTo>
                  <a:pt x="647942" y="98292"/>
                </a:lnTo>
                <a:lnTo>
                  <a:pt x="1603949" y="492695"/>
                </a:lnTo>
                <a:close/>
              </a:path>
            </a:pathLst>
          </a:custGeom>
          <a:solidFill>
            <a:srgbClr val="000000"/>
          </a:solidFill>
          <a:ln w="2163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53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de Template</a:t>
            </a:r>
            <a:endParaRPr dirty="0"/>
          </a:p>
        </p:txBody>
      </p:sp>
      <p:sp>
        <p:nvSpPr>
          <p:cNvPr id="293" name="Google Shape;293;p32"/>
          <p:cNvSpPr txBox="1">
            <a:spLocks noGrp="1"/>
          </p:cNvSpPr>
          <p:nvPr>
            <p:ph type="subTitle" idx="1"/>
          </p:nvPr>
        </p:nvSpPr>
        <p:spPr>
          <a:xfrm>
            <a:off x="848050" y="1473055"/>
            <a:ext cx="758285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É um tipo de análise temática que enfatiza o uso de uma codificação hierárquica, mas ao mesmo tempo equilibra um certo grau de estrutura com </a:t>
            </a:r>
            <a:r>
              <a:rPr lang="pt-BR" dirty="0" err="1"/>
              <a:t>umaflexibilidade</a:t>
            </a:r>
            <a:r>
              <a:rPr lang="pt-BR" dirty="0"/>
              <a:t> para adaptação às necessidades do estudo.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Como? Utilizando </a:t>
            </a:r>
            <a:r>
              <a:rPr lang="pt-BR" dirty="0" err="1"/>
              <a:t>subsets</a:t>
            </a:r>
            <a:r>
              <a:rPr lang="pt-BR" dirty="0"/>
              <a:t> dos dados.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C9568C-B9D8-B388-54A9-11B3F68F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624" y="2846810"/>
            <a:ext cx="4916090" cy="1248530"/>
          </a:xfrm>
          <a:prstGeom prst="rect">
            <a:avLst/>
          </a:prstGeom>
        </p:spPr>
      </p:pic>
      <p:pic>
        <p:nvPicPr>
          <p:cNvPr id="5" name="Gráfico 4" descr="Balança da justiça estrutura de tópicos">
            <a:extLst>
              <a:ext uri="{FF2B5EF4-FFF2-40B4-BE49-F238E27FC236}">
                <a16:creationId xmlns:a16="http://schemas.microsoft.com/office/drawing/2014/main" id="{27A94144-7EC5-7F8E-AE1D-66CC5AA48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0065" y="3827659"/>
            <a:ext cx="1208509" cy="12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3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da Análise Temática</a:t>
            </a: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86252" y="2691541"/>
            <a:ext cx="181583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Conhecendo os dados</a:t>
            </a:r>
            <a:endParaRPr dirty="0"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2"/>
          </p:nvPr>
        </p:nvSpPr>
        <p:spPr>
          <a:xfrm>
            <a:off x="786252" y="3372612"/>
            <a:ext cx="1866808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300" dirty="0"/>
              <a:t>- transcrever;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300" dirty="0"/>
              <a:t>- ler;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300" dirty="0"/>
              <a:t>- a</a:t>
            </a:r>
            <a:r>
              <a:rPr lang="en" sz="1300" dirty="0"/>
              <a:t>notar ideias iniciais.</a:t>
            </a:r>
            <a:endParaRPr sz="1300"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3"/>
          </p:nvPr>
        </p:nvSpPr>
        <p:spPr>
          <a:xfrm>
            <a:off x="837245" y="19548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4"/>
          </p:nvPr>
        </p:nvSpPr>
        <p:spPr>
          <a:xfrm>
            <a:off x="2763180" y="2691540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Códigos iniciais</a:t>
            </a:r>
            <a:endParaRPr dirty="0"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5"/>
          </p:nvPr>
        </p:nvSpPr>
        <p:spPr>
          <a:xfrm>
            <a:off x="2785473" y="3372609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- </a:t>
            </a:r>
            <a:r>
              <a:rPr lang="pt-BR" sz="1300" dirty="0"/>
              <a:t>d</a:t>
            </a:r>
            <a:r>
              <a:rPr lang="en" sz="1300" dirty="0"/>
              <a:t>elinear pontos chave dos dados;</a:t>
            </a:r>
            <a:endParaRPr sz="1300"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 idx="6"/>
          </p:nvPr>
        </p:nvSpPr>
        <p:spPr>
          <a:xfrm>
            <a:off x="2763195" y="19548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7"/>
          </p:nvPr>
        </p:nvSpPr>
        <p:spPr>
          <a:xfrm>
            <a:off x="4689105" y="269154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 de temas</a:t>
            </a:r>
            <a:endParaRPr dirty="0"/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8"/>
          </p:nvPr>
        </p:nvSpPr>
        <p:spPr>
          <a:xfrm>
            <a:off x="4756019" y="3372612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300" dirty="0"/>
              <a:t>- procurar padrões entre os códigos;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300" dirty="0"/>
              <a:t>- criar mapa visual</a:t>
            </a:r>
            <a:endParaRPr sz="1300" dirty="0"/>
          </a:p>
        </p:txBody>
      </p:sp>
      <p:sp>
        <p:nvSpPr>
          <p:cNvPr id="283" name="Google Shape;283;p31"/>
          <p:cNvSpPr txBox="1">
            <a:spLocks noGrp="1"/>
          </p:cNvSpPr>
          <p:nvPr>
            <p:ph type="title" idx="9"/>
          </p:nvPr>
        </p:nvSpPr>
        <p:spPr>
          <a:xfrm>
            <a:off x="4689120" y="19548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4" name="Google Shape;284;p31"/>
          <p:cNvSpPr txBox="1">
            <a:spLocks noGrp="1"/>
          </p:cNvSpPr>
          <p:nvPr>
            <p:ph type="subTitle" idx="13"/>
          </p:nvPr>
        </p:nvSpPr>
        <p:spPr>
          <a:xfrm>
            <a:off x="6615055" y="269154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Revisão dos temas</a:t>
            </a:r>
            <a:endParaRPr dirty="0"/>
          </a:p>
        </p:txBody>
      </p:sp>
      <p:sp>
        <p:nvSpPr>
          <p:cNvPr id="285" name="Google Shape;285;p31"/>
          <p:cNvSpPr txBox="1">
            <a:spLocks noGrp="1"/>
          </p:cNvSpPr>
          <p:nvPr>
            <p:ph type="subTitle" idx="14"/>
          </p:nvPr>
        </p:nvSpPr>
        <p:spPr>
          <a:xfrm>
            <a:off x="6681961" y="3372612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pt-BR" sz="1300" dirty="0"/>
              <a:t>- discussão;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300" dirty="0"/>
              <a:t>- r</a:t>
            </a:r>
            <a:r>
              <a:rPr lang="en" sz="1300" dirty="0"/>
              <a:t>efinar os temas existentes;</a:t>
            </a:r>
          </a:p>
        </p:txBody>
      </p:sp>
      <p:sp>
        <p:nvSpPr>
          <p:cNvPr id="286" name="Google Shape;286;p31"/>
          <p:cNvSpPr txBox="1">
            <a:spLocks noGrp="1"/>
          </p:cNvSpPr>
          <p:nvPr>
            <p:ph type="title" idx="15"/>
          </p:nvPr>
        </p:nvSpPr>
        <p:spPr>
          <a:xfrm>
            <a:off x="6615070" y="19548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da Análise Temática de Template</a:t>
            </a: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13100" y="1940209"/>
            <a:ext cx="181583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Conhecendo os dados</a:t>
            </a:r>
            <a:endParaRPr sz="1700"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3"/>
          </p:nvPr>
        </p:nvSpPr>
        <p:spPr>
          <a:xfrm>
            <a:off x="76409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4"/>
          </p:nvPr>
        </p:nvSpPr>
        <p:spPr>
          <a:xfrm>
            <a:off x="2690028" y="1708560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Códigos iniciais</a:t>
            </a:r>
            <a:endParaRPr sz="1700"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 idx="6"/>
          </p:nvPr>
        </p:nvSpPr>
        <p:spPr>
          <a:xfrm>
            <a:off x="269004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7"/>
          </p:nvPr>
        </p:nvSpPr>
        <p:spPr>
          <a:xfrm>
            <a:off x="4689105" y="195240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Definição template inicial</a:t>
            </a:r>
            <a:endParaRPr sz="1700" dirty="0"/>
          </a:p>
        </p:txBody>
      </p:sp>
      <p:sp>
        <p:nvSpPr>
          <p:cNvPr id="283" name="Google Shape;283;p31"/>
          <p:cNvSpPr txBox="1">
            <a:spLocks noGrp="1"/>
          </p:cNvSpPr>
          <p:nvPr>
            <p:ph type="title" idx="9"/>
          </p:nvPr>
        </p:nvSpPr>
        <p:spPr>
          <a:xfrm>
            <a:off x="468912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4" name="Google Shape;284;p31"/>
          <p:cNvSpPr txBox="1">
            <a:spLocks noGrp="1"/>
          </p:cNvSpPr>
          <p:nvPr>
            <p:ph type="subTitle" idx="13"/>
          </p:nvPr>
        </p:nvSpPr>
        <p:spPr>
          <a:xfrm>
            <a:off x="6615055" y="1915825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Aplicação em novos dados</a:t>
            </a:r>
            <a:endParaRPr sz="1700"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title" idx="15"/>
          </p:nvPr>
        </p:nvSpPr>
        <p:spPr>
          <a:xfrm>
            <a:off x="661507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" name="Google Shape;275;p31">
            <a:extLst>
              <a:ext uri="{FF2B5EF4-FFF2-40B4-BE49-F238E27FC236}">
                <a16:creationId xmlns:a16="http://schemas.microsoft.com/office/drawing/2014/main" id="{162AA477-3317-2A49-7F7A-1EA860693355}"/>
              </a:ext>
            </a:extLst>
          </p:cNvPr>
          <p:cNvSpPr txBox="1">
            <a:spLocks/>
          </p:cNvSpPr>
          <p:nvPr/>
        </p:nvSpPr>
        <p:spPr>
          <a:xfrm>
            <a:off x="2570856" y="3615085"/>
            <a:ext cx="181583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Finalização do </a:t>
            </a:r>
            <a:r>
              <a:rPr lang="pt-BR" sz="1700" dirty="0" err="1"/>
              <a:t>template</a:t>
            </a:r>
            <a:endParaRPr lang="pt-BR" sz="1700" dirty="0"/>
          </a:p>
        </p:txBody>
      </p:sp>
      <p:sp>
        <p:nvSpPr>
          <p:cNvPr id="13" name="Google Shape;277;p31">
            <a:extLst>
              <a:ext uri="{FF2B5EF4-FFF2-40B4-BE49-F238E27FC236}">
                <a16:creationId xmlns:a16="http://schemas.microsoft.com/office/drawing/2014/main" id="{9F44A2FF-6823-520A-8D52-38E525D71FF5}"/>
              </a:ext>
            </a:extLst>
          </p:cNvPr>
          <p:cNvSpPr txBox="1">
            <a:spLocks/>
          </p:cNvSpPr>
          <p:nvPr/>
        </p:nvSpPr>
        <p:spPr>
          <a:xfrm>
            <a:off x="262184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278;p31">
            <a:extLst>
              <a:ext uri="{FF2B5EF4-FFF2-40B4-BE49-F238E27FC236}">
                <a16:creationId xmlns:a16="http://schemas.microsoft.com/office/drawing/2014/main" id="{779BD8A6-D495-C54C-1CC5-394AF694EC08}"/>
              </a:ext>
            </a:extLst>
          </p:cNvPr>
          <p:cNvSpPr txBox="1">
            <a:spLocks/>
          </p:cNvSpPr>
          <p:nvPr/>
        </p:nvSpPr>
        <p:spPr>
          <a:xfrm>
            <a:off x="4462440" y="3578508"/>
            <a:ext cx="188959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Aplicação no </a:t>
            </a:r>
            <a:r>
              <a:rPr lang="pt-BR" sz="1700" dirty="0" err="1"/>
              <a:t>dataset</a:t>
            </a:r>
            <a:r>
              <a:rPr lang="pt-BR" sz="1700" dirty="0"/>
              <a:t> completo</a:t>
            </a:r>
          </a:p>
        </p:txBody>
      </p:sp>
      <p:sp>
        <p:nvSpPr>
          <p:cNvPr id="15" name="Google Shape;280;p31">
            <a:extLst>
              <a:ext uri="{FF2B5EF4-FFF2-40B4-BE49-F238E27FC236}">
                <a16:creationId xmlns:a16="http://schemas.microsoft.com/office/drawing/2014/main" id="{8364042D-1651-E6F4-6898-59AD38D280F1}"/>
              </a:ext>
            </a:extLst>
          </p:cNvPr>
          <p:cNvSpPr txBox="1">
            <a:spLocks/>
          </p:cNvSpPr>
          <p:nvPr/>
        </p:nvSpPr>
        <p:spPr>
          <a:xfrm>
            <a:off x="454779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29124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2504398" y="2057434"/>
            <a:ext cx="4135203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acontece na prática?</a:t>
            </a:r>
            <a:endParaRPr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3634110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ráfico 3" descr="Ideia estrutura de tópicos">
            <a:extLst>
              <a:ext uri="{FF2B5EF4-FFF2-40B4-BE49-F238E27FC236}">
                <a16:creationId xmlns:a16="http://schemas.microsoft.com/office/drawing/2014/main" id="{6137CFCC-CDED-112D-0494-93ECA60D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8017" y="1019532"/>
            <a:ext cx="759285" cy="7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3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da Análise Temática de Template</a:t>
            </a: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13100" y="1940209"/>
            <a:ext cx="181583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Conhecendo os dados</a:t>
            </a:r>
            <a:endParaRPr sz="1700"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3"/>
          </p:nvPr>
        </p:nvSpPr>
        <p:spPr>
          <a:xfrm>
            <a:off x="76409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4"/>
          </p:nvPr>
        </p:nvSpPr>
        <p:spPr>
          <a:xfrm>
            <a:off x="2690028" y="1708560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Códigos iniciais</a:t>
            </a:r>
            <a:endParaRPr sz="1700"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 idx="6"/>
          </p:nvPr>
        </p:nvSpPr>
        <p:spPr>
          <a:xfrm>
            <a:off x="269004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7"/>
          </p:nvPr>
        </p:nvSpPr>
        <p:spPr>
          <a:xfrm>
            <a:off x="4689105" y="195240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Definição template inicial</a:t>
            </a:r>
            <a:endParaRPr sz="1700" dirty="0"/>
          </a:p>
        </p:txBody>
      </p:sp>
      <p:sp>
        <p:nvSpPr>
          <p:cNvPr id="283" name="Google Shape;283;p31"/>
          <p:cNvSpPr txBox="1">
            <a:spLocks noGrp="1"/>
          </p:cNvSpPr>
          <p:nvPr>
            <p:ph type="title" idx="9"/>
          </p:nvPr>
        </p:nvSpPr>
        <p:spPr>
          <a:xfrm>
            <a:off x="468912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4" name="Google Shape;284;p31"/>
          <p:cNvSpPr txBox="1">
            <a:spLocks noGrp="1"/>
          </p:cNvSpPr>
          <p:nvPr>
            <p:ph type="subTitle" idx="13"/>
          </p:nvPr>
        </p:nvSpPr>
        <p:spPr>
          <a:xfrm>
            <a:off x="6615055" y="1915825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Aplicação em novos dados</a:t>
            </a:r>
            <a:endParaRPr sz="1700"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title" idx="15"/>
          </p:nvPr>
        </p:nvSpPr>
        <p:spPr>
          <a:xfrm>
            <a:off x="661507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" name="Google Shape;275;p31">
            <a:extLst>
              <a:ext uri="{FF2B5EF4-FFF2-40B4-BE49-F238E27FC236}">
                <a16:creationId xmlns:a16="http://schemas.microsoft.com/office/drawing/2014/main" id="{162AA477-3317-2A49-7F7A-1EA860693355}"/>
              </a:ext>
            </a:extLst>
          </p:cNvPr>
          <p:cNvSpPr txBox="1">
            <a:spLocks/>
          </p:cNvSpPr>
          <p:nvPr/>
        </p:nvSpPr>
        <p:spPr>
          <a:xfrm>
            <a:off x="2570856" y="3615085"/>
            <a:ext cx="181583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Finalização do </a:t>
            </a:r>
            <a:r>
              <a:rPr lang="pt-BR" sz="1700" dirty="0" err="1"/>
              <a:t>template</a:t>
            </a:r>
            <a:endParaRPr lang="pt-BR" sz="1700" dirty="0"/>
          </a:p>
        </p:txBody>
      </p:sp>
      <p:sp>
        <p:nvSpPr>
          <p:cNvPr id="13" name="Google Shape;277;p31">
            <a:extLst>
              <a:ext uri="{FF2B5EF4-FFF2-40B4-BE49-F238E27FC236}">
                <a16:creationId xmlns:a16="http://schemas.microsoft.com/office/drawing/2014/main" id="{9F44A2FF-6823-520A-8D52-38E525D71FF5}"/>
              </a:ext>
            </a:extLst>
          </p:cNvPr>
          <p:cNvSpPr txBox="1">
            <a:spLocks/>
          </p:cNvSpPr>
          <p:nvPr/>
        </p:nvSpPr>
        <p:spPr>
          <a:xfrm>
            <a:off x="262184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278;p31">
            <a:extLst>
              <a:ext uri="{FF2B5EF4-FFF2-40B4-BE49-F238E27FC236}">
                <a16:creationId xmlns:a16="http://schemas.microsoft.com/office/drawing/2014/main" id="{779BD8A6-D495-C54C-1CC5-394AF694EC08}"/>
              </a:ext>
            </a:extLst>
          </p:cNvPr>
          <p:cNvSpPr txBox="1">
            <a:spLocks/>
          </p:cNvSpPr>
          <p:nvPr/>
        </p:nvSpPr>
        <p:spPr>
          <a:xfrm>
            <a:off x="4462440" y="3578508"/>
            <a:ext cx="188959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Aplicação no </a:t>
            </a:r>
            <a:r>
              <a:rPr lang="pt-BR" sz="1700" dirty="0" err="1"/>
              <a:t>dataset</a:t>
            </a:r>
            <a:r>
              <a:rPr lang="pt-BR" sz="1700" dirty="0"/>
              <a:t> completo</a:t>
            </a:r>
          </a:p>
        </p:txBody>
      </p:sp>
      <p:sp>
        <p:nvSpPr>
          <p:cNvPr id="15" name="Google Shape;280;p31">
            <a:extLst>
              <a:ext uri="{FF2B5EF4-FFF2-40B4-BE49-F238E27FC236}">
                <a16:creationId xmlns:a16="http://schemas.microsoft.com/office/drawing/2014/main" id="{8364042D-1651-E6F4-6898-59AD38D280F1}"/>
              </a:ext>
            </a:extLst>
          </p:cNvPr>
          <p:cNvSpPr txBox="1">
            <a:spLocks/>
          </p:cNvSpPr>
          <p:nvPr/>
        </p:nvSpPr>
        <p:spPr>
          <a:xfrm>
            <a:off x="454779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9DA9685-8D42-8DF3-CFCF-AB9B5FAEA02A}"/>
              </a:ext>
            </a:extLst>
          </p:cNvPr>
          <p:cNvSpPr/>
          <p:nvPr/>
        </p:nvSpPr>
        <p:spPr>
          <a:xfrm>
            <a:off x="639336" y="1234068"/>
            <a:ext cx="1931519" cy="144375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031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7407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Conhecendo os dados</a:t>
            </a:r>
            <a:endParaRPr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920657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740635" y="-1464110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0;p33">
            <a:extLst>
              <a:ext uri="{FF2B5EF4-FFF2-40B4-BE49-F238E27FC236}">
                <a16:creationId xmlns:a16="http://schemas.microsoft.com/office/drawing/2014/main" id="{A1C720F1-4391-7633-BDB5-DDE379C5822E}"/>
              </a:ext>
            </a:extLst>
          </p:cNvPr>
          <p:cNvSpPr txBox="1">
            <a:spLocks/>
          </p:cNvSpPr>
          <p:nvPr/>
        </p:nvSpPr>
        <p:spPr>
          <a:xfrm>
            <a:off x="920657" y="956371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5" name="Subtítulo 14">
            <a:extLst>
              <a:ext uri="{FF2B5EF4-FFF2-40B4-BE49-F238E27FC236}">
                <a16:creationId xmlns:a16="http://schemas.microsoft.com/office/drawing/2014/main" id="{CCC6DA4C-90DC-7EEF-40BE-9F2E636A3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792" y="418917"/>
            <a:ext cx="2678400" cy="557700"/>
          </a:xfrm>
        </p:spPr>
        <p:txBody>
          <a:bodyPr/>
          <a:lstStyle/>
          <a:p>
            <a:r>
              <a:rPr lang="pt-BR" dirty="0"/>
              <a:t>Ler todos os dados!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4042E39-B6A9-F8EE-3A61-863130B4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841" y="976971"/>
            <a:ext cx="5322849" cy="4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7407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Conhecendo os dados</a:t>
            </a:r>
            <a:endParaRPr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920657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740635" y="-1464110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0;p33">
            <a:extLst>
              <a:ext uri="{FF2B5EF4-FFF2-40B4-BE49-F238E27FC236}">
                <a16:creationId xmlns:a16="http://schemas.microsoft.com/office/drawing/2014/main" id="{A1C720F1-4391-7633-BDB5-DDE379C5822E}"/>
              </a:ext>
            </a:extLst>
          </p:cNvPr>
          <p:cNvSpPr txBox="1">
            <a:spLocks/>
          </p:cNvSpPr>
          <p:nvPr/>
        </p:nvSpPr>
        <p:spPr>
          <a:xfrm>
            <a:off x="920657" y="956371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5" name="Subtítulo 14">
            <a:extLst>
              <a:ext uri="{FF2B5EF4-FFF2-40B4-BE49-F238E27FC236}">
                <a16:creationId xmlns:a16="http://schemas.microsoft.com/office/drawing/2014/main" id="{CCC6DA4C-90DC-7EEF-40BE-9F2E636A3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792" y="418917"/>
            <a:ext cx="2678400" cy="557700"/>
          </a:xfrm>
        </p:spPr>
        <p:txBody>
          <a:bodyPr/>
          <a:lstStyle/>
          <a:p>
            <a:r>
              <a:rPr lang="pt-BR" dirty="0"/>
              <a:t>Ler todos os dados!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4042E39-B6A9-F8EE-3A61-863130B4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841" y="976971"/>
            <a:ext cx="5322849" cy="497047"/>
          </a:xfrm>
          <a:prstGeom prst="rect">
            <a:avLst/>
          </a:prstGeo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80B120AE-0161-3657-009D-E56CE1E38A46}"/>
              </a:ext>
            </a:extLst>
          </p:cNvPr>
          <p:cNvSpPr/>
          <p:nvPr/>
        </p:nvSpPr>
        <p:spPr>
          <a:xfrm>
            <a:off x="6289288" y="1628078"/>
            <a:ext cx="170985" cy="66907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DBB31BC-C579-49ED-6954-46CA14C2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633" y="1768737"/>
            <a:ext cx="379683" cy="353129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F2AD010E-7624-94AB-7DEF-E244EBFE3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909" y="1848153"/>
            <a:ext cx="758283" cy="26627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6BA346E-BAE8-934C-664C-89EA021A9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841" y="2620873"/>
            <a:ext cx="5171515" cy="15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2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é?</a:t>
            </a:r>
            <a:endParaRPr dirty="0"/>
          </a:p>
        </p:txBody>
      </p:sp>
      <p:sp>
        <p:nvSpPr>
          <p:cNvPr id="293" name="Google Shape;293;p32"/>
          <p:cNvSpPr txBox="1">
            <a:spLocks noGrp="1"/>
          </p:cNvSpPr>
          <p:nvPr>
            <p:ph type="subTitle" idx="1"/>
          </p:nvPr>
        </p:nvSpPr>
        <p:spPr>
          <a:xfrm>
            <a:off x="848050" y="1473055"/>
            <a:ext cx="758285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É um método para identificar, organizar e oferecer, sistematicamente, insights de padrões e significados (temas) em um </a:t>
            </a:r>
            <a:r>
              <a:rPr lang="pt-BR" dirty="0" err="1"/>
              <a:t>dataset</a:t>
            </a:r>
            <a:r>
              <a:rPr lang="pt-B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Produz a resposta para uma pergunta, em alguns casos (que são comuns na pesquisa qualitativa) até mesmo para perguntas que só se tornam aparentes durante a análise.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É possível reportar: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significados semânticos óbvios dos dados;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significados latentes, a partir de suposições 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ideias que surgem a partir do que não está explícito.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DB94E0-9689-1A0D-D006-0EFA37A2F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695" y="3364992"/>
            <a:ext cx="3920220" cy="153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da Análise Temática de Template</a:t>
            </a: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13100" y="1940209"/>
            <a:ext cx="181583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Conhecendo os dados</a:t>
            </a:r>
            <a:endParaRPr sz="1700"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3"/>
          </p:nvPr>
        </p:nvSpPr>
        <p:spPr>
          <a:xfrm>
            <a:off x="76409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4"/>
          </p:nvPr>
        </p:nvSpPr>
        <p:spPr>
          <a:xfrm>
            <a:off x="2690028" y="1708560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Códigos iniciais</a:t>
            </a:r>
            <a:endParaRPr sz="1700"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 idx="6"/>
          </p:nvPr>
        </p:nvSpPr>
        <p:spPr>
          <a:xfrm>
            <a:off x="269004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7"/>
          </p:nvPr>
        </p:nvSpPr>
        <p:spPr>
          <a:xfrm>
            <a:off x="4689105" y="195240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Definição template inicial</a:t>
            </a:r>
            <a:endParaRPr sz="1700" dirty="0"/>
          </a:p>
        </p:txBody>
      </p:sp>
      <p:sp>
        <p:nvSpPr>
          <p:cNvPr id="283" name="Google Shape;283;p31"/>
          <p:cNvSpPr txBox="1">
            <a:spLocks noGrp="1"/>
          </p:cNvSpPr>
          <p:nvPr>
            <p:ph type="title" idx="9"/>
          </p:nvPr>
        </p:nvSpPr>
        <p:spPr>
          <a:xfrm>
            <a:off x="468912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4" name="Google Shape;284;p31"/>
          <p:cNvSpPr txBox="1">
            <a:spLocks noGrp="1"/>
          </p:cNvSpPr>
          <p:nvPr>
            <p:ph type="subTitle" idx="13"/>
          </p:nvPr>
        </p:nvSpPr>
        <p:spPr>
          <a:xfrm>
            <a:off x="6615055" y="1915825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Aplicação em novos dados</a:t>
            </a:r>
            <a:endParaRPr sz="1700"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title" idx="15"/>
          </p:nvPr>
        </p:nvSpPr>
        <p:spPr>
          <a:xfrm>
            <a:off x="661507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" name="Google Shape;275;p31">
            <a:extLst>
              <a:ext uri="{FF2B5EF4-FFF2-40B4-BE49-F238E27FC236}">
                <a16:creationId xmlns:a16="http://schemas.microsoft.com/office/drawing/2014/main" id="{162AA477-3317-2A49-7F7A-1EA860693355}"/>
              </a:ext>
            </a:extLst>
          </p:cNvPr>
          <p:cNvSpPr txBox="1">
            <a:spLocks/>
          </p:cNvSpPr>
          <p:nvPr/>
        </p:nvSpPr>
        <p:spPr>
          <a:xfrm>
            <a:off x="2570856" y="3615085"/>
            <a:ext cx="181583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Finalização do </a:t>
            </a:r>
            <a:r>
              <a:rPr lang="pt-BR" sz="1700" dirty="0" err="1"/>
              <a:t>template</a:t>
            </a:r>
            <a:endParaRPr lang="pt-BR" sz="1700" dirty="0"/>
          </a:p>
        </p:txBody>
      </p:sp>
      <p:sp>
        <p:nvSpPr>
          <p:cNvPr id="13" name="Google Shape;277;p31">
            <a:extLst>
              <a:ext uri="{FF2B5EF4-FFF2-40B4-BE49-F238E27FC236}">
                <a16:creationId xmlns:a16="http://schemas.microsoft.com/office/drawing/2014/main" id="{9F44A2FF-6823-520A-8D52-38E525D71FF5}"/>
              </a:ext>
            </a:extLst>
          </p:cNvPr>
          <p:cNvSpPr txBox="1">
            <a:spLocks/>
          </p:cNvSpPr>
          <p:nvPr/>
        </p:nvSpPr>
        <p:spPr>
          <a:xfrm>
            <a:off x="262184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278;p31">
            <a:extLst>
              <a:ext uri="{FF2B5EF4-FFF2-40B4-BE49-F238E27FC236}">
                <a16:creationId xmlns:a16="http://schemas.microsoft.com/office/drawing/2014/main" id="{779BD8A6-D495-C54C-1CC5-394AF694EC08}"/>
              </a:ext>
            </a:extLst>
          </p:cNvPr>
          <p:cNvSpPr txBox="1">
            <a:spLocks/>
          </p:cNvSpPr>
          <p:nvPr/>
        </p:nvSpPr>
        <p:spPr>
          <a:xfrm>
            <a:off x="4462440" y="3578508"/>
            <a:ext cx="188959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Aplicação no </a:t>
            </a:r>
            <a:r>
              <a:rPr lang="pt-BR" sz="1700" dirty="0" err="1"/>
              <a:t>dataset</a:t>
            </a:r>
            <a:r>
              <a:rPr lang="pt-BR" sz="1700" dirty="0"/>
              <a:t> completo</a:t>
            </a:r>
          </a:p>
        </p:txBody>
      </p:sp>
      <p:sp>
        <p:nvSpPr>
          <p:cNvPr id="15" name="Google Shape;280;p31">
            <a:extLst>
              <a:ext uri="{FF2B5EF4-FFF2-40B4-BE49-F238E27FC236}">
                <a16:creationId xmlns:a16="http://schemas.microsoft.com/office/drawing/2014/main" id="{8364042D-1651-E6F4-6898-59AD38D280F1}"/>
              </a:ext>
            </a:extLst>
          </p:cNvPr>
          <p:cNvSpPr txBox="1">
            <a:spLocks/>
          </p:cNvSpPr>
          <p:nvPr/>
        </p:nvSpPr>
        <p:spPr>
          <a:xfrm>
            <a:off x="454779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9DA9685-8D42-8DF3-CFCF-AB9B5FAEA02A}"/>
              </a:ext>
            </a:extLst>
          </p:cNvPr>
          <p:cNvSpPr/>
          <p:nvPr/>
        </p:nvSpPr>
        <p:spPr>
          <a:xfrm>
            <a:off x="2572209" y="1234068"/>
            <a:ext cx="1931519" cy="144375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505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7407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Códigos Iniciais</a:t>
            </a:r>
            <a:endParaRPr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920657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740635" y="-1464110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0;p33">
            <a:extLst>
              <a:ext uri="{FF2B5EF4-FFF2-40B4-BE49-F238E27FC236}">
                <a16:creationId xmlns:a16="http://schemas.microsoft.com/office/drawing/2014/main" id="{A1C720F1-4391-7633-BDB5-DDE379C5822E}"/>
              </a:ext>
            </a:extLst>
          </p:cNvPr>
          <p:cNvSpPr txBox="1">
            <a:spLocks/>
          </p:cNvSpPr>
          <p:nvPr/>
        </p:nvSpPr>
        <p:spPr>
          <a:xfrm>
            <a:off x="920657" y="956371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F958EC0-9F5B-7696-5509-630C90578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38" y="762982"/>
            <a:ext cx="5712070" cy="1143784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B89B08CF-392B-39A0-495E-F004744BA839}"/>
              </a:ext>
            </a:extLst>
          </p:cNvPr>
          <p:cNvSpPr/>
          <p:nvPr/>
        </p:nvSpPr>
        <p:spPr>
          <a:xfrm>
            <a:off x="6289288" y="2088997"/>
            <a:ext cx="170985" cy="66907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14">
            <a:extLst>
              <a:ext uri="{FF2B5EF4-FFF2-40B4-BE49-F238E27FC236}">
                <a16:creationId xmlns:a16="http://schemas.microsoft.com/office/drawing/2014/main" id="{29B654B0-9E6E-C7A6-B21F-BCC7DDF7C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2544" y="2842484"/>
            <a:ext cx="3742944" cy="1143784"/>
          </a:xfrm>
        </p:spPr>
        <p:txBody>
          <a:bodyPr/>
          <a:lstStyle/>
          <a:p>
            <a:r>
              <a:rPr lang="pt-BR" dirty="0"/>
              <a:t>Toda vez que identificar algo que seja potencialmente relevante para a pergunta: CÓDIGO!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F29A50-A6F2-ACD4-D8B5-4F20224E7907}"/>
              </a:ext>
            </a:extLst>
          </p:cNvPr>
          <p:cNvSpPr/>
          <p:nvPr/>
        </p:nvSpPr>
        <p:spPr>
          <a:xfrm>
            <a:off x="7545659" y="611203"/>
            <a:ext cx="1442224" cy="144375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ubtítulo 14">
            <a:extLst>
              <a:ext uri="{FF2B5EF4-FFF2-40B4-BE49-F238E27FC236}">
                <a16:creationId xmlns:a16="http://schemas.microsoft.com/office/drawing/2014/main" id="{5B1B6848-1539-6E62-8926-60C92A061EF8}"/>
              </a:ext>
            </a:extLst>
          </p:cNvPr>
          <p:cNvSpPr txBox="1">
            <a:spLocks/>
          </p:cNvSpPr>
          <p:nvPr/>
        </p:nvSpPr>
        <p:spPr>
          <a:xfrm>
            <a:off x="87407" y="3883541"/>
            <a:ext cx="4343607" cy="114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l"/>
            <a:r>
              <a:rPr lang="pt-BR" sz="1100" dirty="0"/>
              <a:t>- pode ser a nível semântico ou latente;</a:t>
            </a:r>
          </a:p>
          <a:p>
            <a:pPr marL="139700" indent="0" algn="l"/>
            <a:r>
              <a:rPr lang="pt-BR" sz="1100" dirty="0"/>
              <a:t>- são sucintos, servem pro analista entender (não são explicações!!)</a:t>
            </a:r>
          </a:p>
        </p:txBody>
      </p:sp>
    </p:spTree>
    <p:extLst>
      <p:ext uri="{BB962C8B-B14F-4D97-AF65-F5344CB8AC3E}">
        <p14:creationId xmlns:p14="http://schemas.microsoft.com/office/powerpoint/2010/main" val="1937703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da Análise Temática de Template</a:t>
            </a: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13100" y="1940209"/>
            <a:ext cx="181583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Conhecendo os dados</a:t>
            </a:r>
            <a:endParaRPr sz="1700"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3"/>
          </p:nvPr>
        </p:nvSpPr>
        <p:spPr>
          <a:xfrm>
            <a:off x="76409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4"/>
          </p:nvPr>
        </p:nvSpPr>
        <p:spPr>
          <a:xfrm>
            <a:off x="2690028" y="1708560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Códigos iniciais</a:t>
            </a:r>
            <a:endParaRPr sz="1700"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 idx="6"/>
          </p:nvPr>
        </p:nvSpPr>
        <p:spPr>
          <a:xfrm>
            <a:off x="269004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7"/>
          </p:nvPr>
        </p:nvSpPr>
        <p:spPr>
          <a:xfrm>
            <a:off x="4689105" y="195240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Definição template inicial</a:t>
            </a:r>
            <a:endParaRPr sz="1700" dirty="0"/>
          </a:p>
        </p:txBody>
      </p:sp>
      <p:sp>
        <p:nvSpPr>
          <p:cNvPr id="283" name="Google Shape;283;p31"/>
          <p:cNvSpPr txBox="1">
            <a:spLocks noGrp="1"/>
          </p:cNvSpPr>
          <p:nvPr>
            <p:ph type="title" idx="9"/>
          </p:nvPr>
        </p:nvSpPr>
        <p:spPr>
          <a:xfrm>
            <a:off x="468912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4" name="Google Shape;284;p31"/>
          <p:cNvSpPr txBox="1">
            <a:spLocks noGrp="1"/>
          </p:cNvSpPr>
          <p:nvPr>
            <p:ph type="subTitle" idx="13"/>
          </p:nvPr>
        </p:nvSpPr>
        <p:spPr>
          <a:xfrm>
            <a:off x="6615055" y="1915825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Aplicação em novos dados</a:t>
            </a:r>
            <a:endParaRPr sz="1700"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title" idx="15"/>
          </p:nvPr>
        </p:nvSpPr>
        <p:spPr>
          <a:xfrm>
            <a:off x="661507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" name="Google Shape;275;p31">
            <a:extLst>
              <a:ext uri="{FF2B5EF4-FFF2-40B4-BE49-F238E27FC236}">
                <a16:creationId xmlns:a16="http://schemas.microsoft.com/office/drawing/2014/main" id="{162AA477-3317-2A49-7F7A-1EA860693355}"/>
              </a:ext>
            </a:extLst>
          </p:cNvPr>
          <p:cNvSpPr txBox="1">
            <a:spLocks/>
          </p:cNvSpPr>
          <p:nvPr/>
        </p:nvSpPr>
        <p:spPr>
          <a:xfrm>
            <a:off x="2570856" y="3615085"/>
            <a:ext cx="181583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Finalização do </a:t>
            </a:r>
            <a:r>
              <a:rPr lang="pt-BR" sz="1700" dirty="0" err="1"/>
              <a:t>template</a:t>
            </a:r>
            <a:endParaRPr lang="pt-BR" sz="1700" dirty="0"/>
          </a:p>
        </p:txBody>
      </p:sp>
      <p:sp>
        <p:nvSpPr>
          <p:cNvPr id="13" name="Google Shape;277;p31">
            <a:extLst>
              <a:ext uri="{FF2B5EF4-FFF2-40B4-BE49-F238E27FC236}">
                <a16:creationId xmlns:a16="http://schemas.microsoft.com/office/drawing/2014/main" id="{9F44A2FF-6823-520A-8D52-38E525D71FF5}"/>
              </a:ext>
            </a:extLst>
          </p:cNvPr>
          <p:cNvSpPr txBox="1">
            <a:spLocks/>
          </p:cNvSpPr>
          <p:nvPr/>
        </p:nvSpPr>
        <p:spPr>
          <a:xfrm>
            <a:off x="262184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278;p31">
            <a:extLst>
              <a:ext uri="{FF2B5EF4-FFF2-40B4-BE49-F238E27FC236}">
                <a16:creationId xmlns:a16="http://schemas.microsoft.com/office/drawing/2014/main" id="{779BD8A6-D495-C54C-1CC5-394AF694EC08}"/>
              </a:ext>
            </a:extLst>
          </p:cNvPr>
          <p:cNvSpPr txBox="1">
            <a:spLocks/>
          </p:cNvSpPr>
          <p:nvPr/>
        </p:nvSpPr>
        <p:spPr>
          <a:xfrm>
            <a:off x="4462440" y="3578508"/>
            <a:ext cx="188959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Aplicação no </a:t>
            </a:r>
            <a:r>
              <a:rPr lang="pt-BR" sz="1700" dirty="0" err="1"/>
              <a:t>dataset</a:t>
            </a:r>
            <a:r>
              <a:rPr lang="pt-BR" sz="1700" dirty="0"/>
              <a:t> completo</a:t>
            </a:r>
          </a:p>
        </p:txBody>
      </p:sp>
      <p:sp>
        <p:nvSpPr>
          <p:cNvPr id="15" name="Google Shape;280;p31">
            <a:extLst>
              <a:ext uri="{FF2B5EF4-FFF2-40B4-BE49-F238E27FC236}">
                <a16:creationId xmlns:a16="http://schemas.microsoft.com/office/drawing/2014/main" id="{8364042D-1651-E6F4-6898-59AD38D280F1}"/>
              </a:ext>
            </a:extLst>
          </p:cNvPr>
          <p:cNvSpPr txBox="1">
            <a:spLocks/>
          </p:cNvSpPr>
          <p:nvPr/>
        </p:nvSpPr>
        <p:spPr>
          <a:xfrm>
            <a:off x="454779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9DA9685-8D42-8DF3-CFCF-AB9B5FAEA02A}"/>
              </a:ext>
            </a:extLst>
          </p:cNvPr>
          <p:cNvSpPr/>
          <p:nvPr/>
        </p:nvSpPr>
        <p:spPr>
          <a:xfrm>
            <a:off x="4571981" y="1234068"/>
            <a:ext cx="1931519" cy="144375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082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ítulo 14">
            <a:extLst>
              <a:ext uri="{FF2B5EF4-FFF2-40B4-BE49-F238E27FC236}">
                <a16:creationId xmlns:a16="http://schemas.microsoft.com/office/drawing/2014/main" id="{29B654B0-9E6E-C7A6-B21F-BCC7DDF7C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1137" y="812381"/>
            <a:ext cx="3742944" cy="1143784"/>
          </a:xfrm>
        </p:spPr>
        <p:txBody>
          <a:bodyPr/>
          <a:lstStyle/>
          <a:p>
            <a:r>
              <a:rPr lang="pt-BR" dirty="0"/>
              <a:t>Códigos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Temas iniciais</a:t>
            </a:r>
          </a:p>
        </p:txBody>
      </p:sp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7407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Definição template inicial</a:t>
            </a:r>
            <a:endParaRPr sz="3600"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920657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740635" y="-1464110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0;p33">
            <a:extLst>
              <a:ext uri="{FF2B5EF4-FFF2-40B4-BE49-F238E27FC236}">
                <a16:creationId xmlns:a16="http://schemas.microsoft.com/office/drawing/2014/main" id="{A1C720F1-4391-7633-BDB5-DDE379C5822E}"/>
              </a:ext>
            </a:extLst>
          </p:cNvPr>
          <p:cNvSpPr txBox="1">
            <a:spLocks/>
          </p:cNvSpPr>
          <p:nvPr/>
        </p:nvSpPr>
        <p:spPr>
          <a:xfrm>
            <a:off x="920657" y="956371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B89B08CF-392B-39A0-495E-F004744BA839}"/>
              </a:ext>
            </a:extLst>
          </p:cNvPr>
          <p:cNvSpPr/>
          <p:nvPr/>
        </p:nvSpPr>
        <p:spPr>
          <a:xfrm>
            <a:off x="6170307" y="1273582"/>
            <a:ext cx="170985" cy="66907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ubtítulo 14">
            <a:extLst>
              <a:ext uri="{FF2B5EF4-FFF2-40B4-BE49-F238E27FC236}">
                <a16:creationId xmlns:a16="http://schemas.microsoft.com/office/drawing/2014/main" id="{0C3C7527-3225-230D-0891-39913890346A}"/>
              </a:ext>
            </a:extLst>
          </p:cNvPr>
          <p:cNvSpPr txBox="1">
            <a:spLocks/>
          </p:cNvSpPr>
          <p:nvPr/>
        </p:nvSpPr>
        <p:spPr>
          <a:xfrm>
            <a:off x="4384327" y="3518978"/>
            <a:ext cx="3742944" cy="114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dirty="0"/>
              <a:t>No nosso caso: a partir do piloto</a:t>
            </a:r>
          </a:p>
        </p:txBody>
      </p:sp>
    </p:spTree>
    <p:extLst>
      <p:ext uri="{BB962C8B-B14F-4D97-AF65-F5344CB8AC3E}">
        <p14:creationId xmlns:p14="http://schemas.microsoft.com/office/powerpoint/2010/main" val="2659733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24EB83A-A847-B908-0E4E-562761F8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85166"/>
            <a:ext cx="8570976" cy="48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03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F63747FC-F56D-68FB-C962-451691B4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" y="198882"/>
            <a:ext cx="8522208" cy="479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8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ítulo 14">
            <a:extLst>
              <a:ext uri="{FF2B5EF4-FFF2-40B4-BE49-F238E27FC236}">
                <a16:creationId xmlns:a16="http://schemas.microsoft.com/office/drawing/2014/main" id="{29B654B0-9E6E-C7A6-B21F-BCC7DDF7C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7050" y="3412272"/>
            <a:ext cx="3767215" cy="1090056"/>
          </a:xfrm>
        </p:spPr>
        <p:txBody>
          <a:bodyPr/>
          <a:lstStyle/>
          <a:p>
            <a:r>
              <a:rPr lang="pt-BR" dirty="0"/>
              <a:t>Códigos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Temas iniciais</a:t>
            </a:r>
          </a:p>
        </p:txBody>
      </p:sp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7407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Definição template inicial</a:t>
            </a:r>
            <a:endParaRPr sz="3600"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920657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740635" y="-1464110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0;p33">
            <a:extLst>
              <a:ext uri="{FF2B5EF4-FFF2-40B4-BE49-F238E27FC236}">
                <a16:creationId xmlns:a16="http://schemas.microsoft.com/office/drawing/2014/main" id="{A1C720F1-4391-7633-BDB5-DDE379C5822E}"/>
              </a:ext>
            </a:extLst>
          </p:cNvPr>
          <p:cNvSpPr txBox="1">
            <a:spLocks/>
          </p:cNvSpPr>
          <p:nvPr/>
        </p:nvSpPr>
        <p:spPr>
          <a:xfrm>
            <a:off x="920657" y="956371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B89B08CF-392B-39A0-495E-F004744BA839}"/>
              </a:ext>
            </a:extLst>
          </p:cNvPr>
          <p:cNvSpPr/>
          <p:nvPr/>
        </p:nvSpPr>
        <p:spPr>
          <a:xfrm>
            <a:off x="1732122" y="3791703"/>
            <a:ext cx="172094" cy="63764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C857E5-DE63-5949-6BE5-A864A00B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183" y="821990"/>
            <a:ext cx="5880410" cy="156206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F03E540C-18FA-9EEA-A36E-ED2CD670D4F1}"/>
              </a:ext>
            </a:extLst>
          </p:cNvPr>
          <p:cNvSpPr/>
          <p:nvPr/>
        </p:nvSpPr>
        <p:spPr>
          <a:xfrm>
            <a:off x="6037550" y="2529112"/>
            <a:ext cx="172094" cy="63764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 14">
            <a:extLst>
              <a:ext uri="{FF2B5EF4-FFF2-40B4-BE49-F238E27FC236}">
                <a16:creationId xmlns:a16="http://schemas.microsoft.com/office/drawing/2014/main" id="{807B8F93-82E0-9241-3A65-E025D1EC7C8E}"/>
              </a:ext>
            </a:extLst>
          </p:cNvPr>
          <p:cNvSpPr txBox="1">
            <a:spLocks/>
          </p:cNvSpPr>
          <p:nvPr/>
        </p:nvSpPr>
        <p:spPr>
          <a:xfrm>
            <a:off x="4131213" y="3268292"/>
            <a:ext cx="3767215" cy="109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dirty="0"/>
              <a:t>literatura + dados</a:t>
            </a:r>
          </a:p>
        </p:txBody>
      </p:sp>
    </p:spTree>
    <p:extLst>
      <p:ext uri="{BB962C8B-B14F-4D97-AF65-F5344CB8AC3E}">
        <p14:creationId xmlns:p14="http://schemas.microsoft.com/office/powerpoint/2010/main" val="262020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da Análise Temática de Template</a:t>
            </a: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13100" y="1940209"/>
            <a:ext cx="181583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Conhecendo os dados</a:t>
            </a:r>
            <a:endParaRPr sz="1700"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3"/>
          </p:nvPr>
        </p:nvSpPr>
        <p:spPr>
          <a:xfrm>
            <a:off x="76409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4"/>
          </p:nvPr>
        </p:nvSpPr>
        <p:spPr>
          <a:xfrm>
            <a:off x="2690028" y="1708560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Códigos iniciais</a:t>
            </a:r>
            <a:endParaRPr sz="1700"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 idx="6"/>
          </p:nvPr>
        </p:nvSpPr>
        <p:spPr>
          <a:xfrm>
            <a:off x="269004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7"/>
          </p:nvPr>
        </p:nvSpPr>
        <p:spPr>
          <a:xfrm>
            <a:off x="4689105" y="195240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Definição template inicial</a:t>
            </a:r>
            <a:endParaRPr sz="1700" dirty="0"/>
          </a:p>
        </p:txBody>
      </p:sp>
      <p:sp>
        <p:nvSpPr>
          <p:cNvPr id="283" name="Google Shape;283;p31"/>
          <p:cNvSpPr txBox="1">
            <a:spLocks noGrp="1"/>
          </p:cNvSpPr>
          <p:nvPr>
            <p:ph type="title" idx="9"/>
          </p:nvPr>
        </p:nvSpPr>
        <p:spPr>
          <a:xfrm>
            <a:off x="468912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4" name="Google Shape;284;p31"/>
          <p:cNvSpPr txBox="1">
            <a:spLocks noGrp="1"/>
          </p:cNvSpPr>
          <p:nvPr>
            <p:ph type="subTitle" idx="13"/>
          </p:nvPr>
        </p:nvSpPr>
        <p:spPr>
          <a:xfrm>
            <a:off x="6615055" y="1915825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Aplicação em novos dados</a:t>
            </a:r>
            <a:endParaRPr sz="1700"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title" idx="15"/>
          </p:nvPr>
        </p:nvSpPr>
        <p:spPr>
          <a:xfrm>
            <a:off x="661507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" name="Google Shape;275;p31">
            <a:extLst>
              <a:ext uri="{FF2B5EF4-FFF2-40B4-BE49-F238E27FC236}">
                <a16:creationId xmlns:a16="http://schemas.microsoft.com/office/drawing/2014/main" id="{162AA477-3317-2A49-7F7A-1EA860693355}"/>
              </a:ext>
            </a:extLst>
          </p:cNvPr>
          <p:cNvSpPr txBox="1">
            <a:spLocks/>
          </p:cNvSpPr>
          <p:nvPr/>
        </p:nvSpPr>
        <p:spPr>
          <a:xfrm>
            <a:off x="2570856" y="3615085"/>
            <a:ext cx="181583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Finalização do </a:t>
            </a:r>
            <a:r>
              <a:rPr lang="pt-BR" sz="1700" dirty="0" err="1"/>
              <a:t>template</a:t>
            </a:r>
            <a:endParaRPr lang="pt-BR" sz="1700" dirty="0"/>
          </a:p>
        </p:txBody>
      </p:sp>
      <p:sp>
        <p:nvSpPr>
          <p:cNvPr id="13" name="Google Shape;277;p31">
            <a:extLst>
              <a:ext uri="{FF2B5EF4-FFF2-40B4-BE49-F238E27FC236}">
                <a16:creationId xmlns:a16="http://schemas.microsoft.com/office/drawing/2014/main" id="{9F44A2FF-6823-520A-8D52-38E525D71FF5}"/>
              </a:ext>
            </a:extLst>
          </p:cNvPr>
          <p:cNvSpPr txBox="1">
            <a:spLocks/>
          </p:cNvSpPr>
          <p:nvPr/>
        </p:nvSpPr>
        <p:spPr>
          <a:xfrm>
            <a:off x="262184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278;p31">
            <a:extLst>
              <a:ext uri="{FF2B5EF4-FFF2-40B4-BE49-F238E27FC236}">
                <a16:creationId xmlns:a16="http://schemas.microsoft.com/office/drawing/2014/main" id="{779BD8A6-D495-C54C-1CC5-394AF694EC08}"/>
              </a:ext>
            </a:extLst>
          </p:cNvPr>
          <p:cNvSpPr txBox="1">
            <a:spLocks/>
          </p:cNvSpPr>
          <p:nvPr/>
        </p:nvSpPr>
        <p:spPr>
          <a:xfrm>
            <a:off x="4462440" y="3578508"/>
            <a:ext cx="188959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Aplicação no </a:t>
            </a:r>
            <a:r>
              <a:rPr lang="pt-BR" sz="1700" dirty="0" err="1"/>
              <a:t>dataset</a:t>
            </a:r>
            <a:r>
              <a:rPr lang="pt-BR" sz="1700" dirty="0"/>
              <a:t> completo</a:t>
            </a:r>
          </a:p>
        </p:txBody>
      </p:sp>
      <p:sp>
        <p:nvSpPr>
          <p:cNvPr id="15" name="Google Shape;280;p31">
            <a:extLst>
              <a:ext uri="{FF2B5EF4-FFF2-40B4-BE49-F238E27FC236}">
                <a16:creationId xmlns:a16="http://schemas.microsoft.com/office/drawing/2014/main" id="{8364042D-1651-E6F4-6898-59AD38D280F1}"/>
              </a:ext>
            </a:extLst>
          </p:cNvPr>
          <p:cNvSpPr txBox="1">
            <a:spLocks/>
          </p:cNvSpPr>
          <p:nvPr/>
        </p:nvSpPr>
        <p:spPr>
          <a:xfrm>
            <a:off x="454779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9DA9685-8D42-8DF3-CFCF-AB9B5FAEA02A}"/>
              </a:ext>
            </a:extLst>
          </p:cNvPr>
          <p:cNvSpPr/>
          <p:nvPr/>
        </p:nvSpPr>
        <p:spPr>
          <a:xfrm>
            <a:off x="6497417" y="1234068"/>
            <a:ext cx="1931519" cy="144375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1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7407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Aplicação em novos dados</a:t>
            </a:r>
            <a:endParaRPr sz="3600"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920657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740635" y="-1464110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0;p33">
            <a:extLst>
              <a:ext uri="{FF2B5EF4-FFF2-40B4-BE49-F238E27FC236}">
                <a16:creationId xmlns:a16="http://schemas.microsoft.com/office/drawing/2014/main" id="{A1C720F1-4391-7633-BDB5-DDE379C5822E}"/>
              </a:ext>
            </a:extLst>
          </p:cNvPr>
          <p:cNvSpPr txBox="1">
            <a:spLocks/>
          </p:cNvSpPr>
          <p:nvPr/>
        </p:nvSpPr>
        <p:spPr>
          <a:xfrm>
            <a:off x="920657" y="956371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04</a:t>
            </a:r>
          </a:p>
        </p:txBody>
      </p:sp>
      <p:pic>
        <p:nvPicPr>
          <p:cNvPr id="15" name="Gráfico 14" descr="Perfil de mulher estrutura de tópicos">
            <a:extLst>
              <a:ext uri="{FF2B5EF4-FFF2-40B4-BE49-F238E27FC236}">
                <a16:creationId xmlns:a16="http://schemas.microsoft.com/office/drawing/2014/main" id="{F9342A99-133F-E722-41F7-DA1942263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5997" y="941159"/>
            <a:ext cx="568712" cy="568712"/>
          </a:xfrm>
          <a:prstGeom prst="rect">
            <a:avLst/>
          </a:prstGeom>
        </p:spPr>
      </p:pic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2B5012B7-7D69-BCD2-BE38-5371F05064E3}"/>
              </a:ext>
            </a:extLst>
          </p:cNvPr>
          <p:cNvSpPr/>
          <p:nvPr/>
        </p:nvSpPr>
        <p:spPr>
          <a:xfrm>
            <a:off x="6006790" y="1559286"/>
            <a:ext cx="161720" cy="75289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 descr="Tabela estrutura de tópicos">
            <a:extLst>
              <a:ext uri="{FF2B5EF4-FFF2-40B4-BE49-F238E27FC236}">
                <a16:creationId xmlns:a16="http://schemas.microsoft.com/office/drawing/2014/main" id="{0B809400-7356-36F0-F9B5-B7CA1B8D4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0091" y="893315"/>
            <a:ext cx="665971" cy="665971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C3F22E-BA54-43E2-F6D7-E724692E66CD}"/>
              </a:ext>
            </a:extLst>
          </p:cNvPr>
          <p:cNvSpPr txBox="1"/>
          <p:nvPr/>
        </p:nvSpPr>
        <p:spPr>
          <a:xfrm rot="20588231">
            <a:off x="4768264" y="657386"/>
            <a:ext cx="1131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err="1"/>
              <a:t>template</a:t>
            </a:r>
            <a:r>
              <a:rPr lang="pt-BR" sz="1000" dirty="0"/>
              <a:t> inicial a partir do piloto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E6F4EF8-2F33-B412-7D15-C88F35FEB891}"/>
              </a:ext>
            </a:extLst>
          </p:cNvPr>
          <p:cNvSpPr txBox="1"/>
          <p:nvPr/>
        </p:nvSpPr>
        <p:spPr>
          <a:xfrm>
            <a:off x="5851571" y="1646155"/>
            <a:ext cx="146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dados onda </a:t>
            </a:r>
          </a:p>
          <a:p>
            <a:pPr algn="ctr"/>
            <a:r>
              <a:rPr lang="pt-BR" sz="1000" dirty="0"/>
              <a:t>exploratória</a:t>
            </a:r>
          </a:p>
        </p:txBody>
      </p:sp>
    </p:spTree>
    <p:extLst>
      <p:ext uri="{BB962C8B-B14F-4D97-AF65-F5344CB8AC3E}">
        <p14:creationId xmlns:p14="http://schemas.microsoft.com/office/powerpoint/2010/main" val="2661708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7407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Aplicação em novos dados</a:t>
            </a:r>
            <a:endParaRPr sz="3600"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920657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740635" y="-1464110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0;p33">
            <a:extLst>
              <a:ext uri="{FF2B5EF4-FFF2-40B4-BE49-F238E27FC236}">
                <a16:creationId xmlns:a16="http://schemas.microsoft.com/office/drawing/2014/main" id="{A1C720F1-4391-7633-BDB5-DDE379C5822E}"/>
              </a:ext>
            </a:extLst>
          </p:cNvPr>
          <p:cNvSpPr txBox="1">
            <a:spLocks/>
          </p:cNvSpPr>
          <p:nvPr/>
        </p:nvSpPr>
        <p:spPr>
          <a:xfrm>
            <a:off x="920657" y="956371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04</a:t>
            </a:r>
          </a:p>
        </p:txBody>
      </p:sp>
      <p:pic>
        <p:nvPicPr>
          <p:cNvPr id="14" name="Gráfico 13" descr="Debate de grupo estrutura de tópicos">
            <a:extLst>
              <a:ext uri="{FF2B5EF4-FFF2-40B4-BE49-F238E27FC236}">
                <a16:creationId xmlns:a16="http://schemas.microsoft.com/office/drawing/2014/main" id="{33129CF3-DF7D-F0C1-E14E-C87669A6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4665" y="2312180"/>
            <a:ext cx="914400" cy="914400"/>
          </a:xfrm>
          <a:prstGeom prst="rect">
            <a:avLst/>
          </a:prstGeom>
        </p:spPr>
      </p:pic>
      <p:pic>
        <p:nvPicPr>
          <p:cNvPr id="15" name="Gráfico 14" descr="Perfil de mulher estrutura de tópicos">
            <a:extLst>
              <a:ext uri="{FF2B5EF4-FFF2-40B4-BE49-F238E27FC236}">
                <a16:creationId xmlns:a16="http://schemas.microsoft.com/office/drawing/2014/main" id="{F9342A99-133F-E722-41F7-DA1942263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997" y="941159"/>
            <a:ext cx="568712" cy="568712"/>
          </a:xfrm>
          <a:prstGeom prst="rect">
            <a:avLst/>
          </a:prstGeom>
        </p:spPr>
      </p:pic>
      <p:pic>
        <p:nvPicPr>
          <p:cNvPr id="17" name="Gráfico 16" descr="Aspas estrutura de tópicos">
            <a:extLst>
              <a:ext uri="{FF2B5EF4-FFF2-40B4-BE49-F238E27FC236}">
                <a16:creationId xmlns:a16="http://schemas.microsoft.com/office/drawing/2014/main" id="{396479BC-0BF2-AB5C-7221-8ED878658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9849" y="2567915"/>
            <a:ext cx="516790" cy="516790"/>
          </a:xfrm>
          <a:prstGeom prst="rect">
            <a:avLst/>
          </a:prstGeom>
        </p:spPr>
      </p:pic>
      <p:pic>
        <p:nvPicPr>
          <p:cNvPr id="19" name="Gráfico 18" descr="Documento estrutura de tópicos">
            <a:extLst>
              <a:ext uri="{FF2B5EF4-FFF2-40B4-BE49-F238E27FC236}">
                <a16:creationId xmlns:a16="http://schemas.microsoft.com/office/drawing/2014/main" id="{73225385-8763-8A8C-D05C-CC205DBD3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2320" y="2460130"/>
            <a:ext cx="579856" cy="579856"/>
          </a:xfrm>
          <a:prstGeom prst="rect">
            <a:avLst/>
          </a:prstGeom>
        </p:spPr>
      </p:pic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2B5012B7-7D69-BCD2-BE38-5371F05064E3}"/>
              </a:ext>
            </a:extLst>
          </p:cNvPr>
          <p:cNvSpPr/>
          <p:nvPr/>
        </p:nvSpPr>
        <p:spPr>
          <a:xfrm>
            <a:off x="6006790" y="1559286"/>
            <a:ext cx="161720" cy="75289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 descr="Tabela estrutura de tópicos">
            <a:extLst>
              <a:ext uri="{FF2B5EF4-FFF2-40B4-BE49-F238E27FC236}">
                <a16:creationId xmlns:a16="http://schemas.microsoft.com/office/drawing/2014/main" id="{0B809400-7356-36F0-F9B5-B7CA1B8D4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10091" y="893315"/>
            <a:ext cx="665971" cy="665971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3E6F4EF8-2F33-B412-7D15-C88F35FEB891}"/>
              </a:ext>
            </a:extLst>
          </p:cNvPr>
          <p:cNvSpPr txBox="1"/>
          <p:nvPr/>
        </p:nvSpPr>
        <p:spPr>
          <a:xfrm>
            <a:off x="5851571" y="1713061"/>
            <a:ext cx="146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dados onda </a:t>
            </a:r>
          </a:p>
          <a:p>
            <a:pPr algn="ctr"/>
            <a:r>
              <a:rPr lang="pt-BR" sz="1000" dirty="0"/>
              <a:t>exploratória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793F6B-07D3-1DA4-8B39-05F618A4CB31}"/>
              </a:ext>
            </a:extLst>
          </p:cNvPr>
          <p:cNvSpPr txBox="1"/>
          <p:nvPr/>
        </p:nvSpPr>
        <p:spPr>
          <a:xfrm>
            <a:off x="6006790" y="3178598"/>
            <a:ext cx="146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outros </a:t>
            </a:r>
          </a:p>
          <a:p>
            <a:pPr algn="ctr"/>
            <a:r>
              <a:rPr lang="pt-BR" sz="1000" dirty="0"/>
              <a:t>avaliadores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340320-46ED-7EB9-49CC-1D855EC34B06}"/>
              </a:ext>
            </a:extLst>
          </p:cNvPr>
          <p:cNvSpPr txBox="1"/>
          <p:nvPr/>
        </p:nvSpPr>
        <p:spPr>
          <a:xfrm>
            <a:off x="4822908" y="3182730"/>
            <a:ext cx="146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fração</a:t>
            </a:r>
          </a:p>
          <a:p>
            <a:pPr algn="ctr"/>
            <a:r>
              <a:rPr lang="pt-BR" sz="1000" dirty="0"/>
              <a:t>dos dados</a:t>
            </a:r>
          </a:p>
        </p:txBody>
      </p:sp>
    </p:spTree>
    <p:extLst>
      <p:ext uri="{BB962C8B-B14F-4D97-AF65-F5344CB8AC3E}">
        <p14:creationId xmlns:p14="http://schemas.microsoft.com/office/powerpoint/2010/main" val="349633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/>
          <p:nvPr/>
        </p:nvSpPr>
        <p:spPr>
          <a:xfrm>
            <a:off x="1874988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5577313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Duas principais abordagens: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161738" y="2585753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Abordagem Indutiva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2"/>
          </p:nvPr>
        </p:nvSpPr>
        <p:spPr>
          <a:xfrm>
            <a:off x="1161738" y="2952432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</a:t>
            </a:r>
            <a:r>
              <a:rPr lang="en" dirty="0"/>
              <a:t>ottom-up;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</a:t>
            </a:r>
            <a:r>
              <a:rPr lang="en" dirty="0"/>
              <a:t>irecionada pelo que </a:t>
            </a:r>
            <a:r>
              <a:rPr lang="en" b="1" dirty="0"/>
              <a:t>está</a:t>
            </a:r>
            <a:r>
              <a:rPr lang="en" dirty="0"/>
              <a:t> nos dados.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3"/>
          </p:nvPr>
        </p:nvSpPr>
        <p:spPr>
          <a:xfrm>
            <a:off x="4864063" y="2585753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Abordagem Dedutiva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4"/>
          </p:nvPr>
        </p:nvSpPr>
        <p:spPr>
          <a:xfrm>
            <a:off x="4864063" y="2952432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Top-down;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Conceitos, ideias e tópicos são levados </a:t>
            </a:r>
            <a:r>
              <a:rPr lang="en" b="1" dirty="0"/>
              <a:t>a priori</a:t>
            </a:r>
            <a:r>
              <a:rPr lang="en" dirty="0"/>
              <a:t> para codificar e interpretar os dados.</a:t>
            </a:r>
            <a:endParaRPr dirty="0"/>
          </a:p>
        </p:txBody>
      </p:sp>
      <p:pic>
        <p:nvPicPr>
          <p:cNvPr id="2" name="Gráfico 1" descr="Narrativa estrutura de tópicos">
            <a:extLst>
              <a:ext uri="{FF2B5EF4-FFF2-40B4-BE49-F238E27FC236}">
                <a16:creationId xmlns:a16="http://schemas.microsoft.com/office/drawing/2014/main" id="{28D249F2-A397-6E91-D7FC-873C6690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736" y="1828879"/>
            <a:ext cx="578853" cy="578853"/>
          </a:xfrm>
          <a:prstGeom prst="rect">
            <a:avLst/>
          </a:prstGeom>
        </p:spPr>
      </p:pic>
      <p:pic>
        <p:nvPicPr>
          <p:cNvPr id="3" name="Gráfico 2" descr="Lupa com preenchimento sólido">
            <a:extLst>
              <a:ext uri="{FF2B5EF4-FFF2-40B4-BE49-F238E27FC236}">
                <a16:creationId xmlns:a16="http://schemas.microsoft.com/office/drawing/2014/main" id="{8C326E5E-4FDA-B8A9-3BD0-09FA3B1FE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750" y="1851141"/>
            <a:ext cx="528175" cy="5281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7407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Aplicação em novos dados</a:t>
            </a:r>
            <a:endParaRPr sz="3600"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920657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740635" y="-1464110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0;p33">
            <a:extLst>
              <a:ext uri="{FF2B5EF4-FFF2-40B4-BE49-F238E27FC236}">
                <a16:creationId xmlns:a16="http://schemas.microsoft.com/office/drawing/2014/main" id="{A1C720F1-4391-7633-BDB5-DDE379C5822E}"/>
              </a:ext>
            </a:extLst>
          </p:cNvPr>
          <p:cNvSpPr txBox="1">
            <a:spLocks/>
          </p:cNvSpPr>
          <p:nvPr/>
        </p:nvSpPr>
        <p:spPr>
          <a:xfrm>
            <a:off x="920657" y="956371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04</a:t>
            </a:r>
          </a:p>
        </p:txBody>
      </p:sp>
      <p:pic>
        <p:nvPicPr>
          <p:cNvPr id="14" name="Gráfico 13" descr="Debate de grupo estrutura de tópicos">
            <a:extLst>
              <a:ext uri="{FF2B5EF4-FFF2-40B4-BE49-F238E27FC236}">
                <a16:creationId xmlns:a16="http://schemas.microsoft.com/office/drawing/2014/main" id="{33129CF3-DF7D-F0C1-E14E-C87669A6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4665" y="2312180"/>
            <a:ext cx="914400" cy="914400"/>
          </a:xfrm>
          <a:prstGeom prst="rect">
            <a:avLst/>
          </a:prstGeom>
        </p:spPr>
      </p:pic>
      <p:pic>
        <p:nvPicPr>
          <p:cNvPr id="15" name="Gráfico 14" descr="Perfil de mulher estrutura de tópicos">
            <a:extLst>
              <a:ext uri="{FF2B5EF4-FFF2-40B4-BE49-F238E27FC236}">
                <a16:creationId xmlns:a16="http://schemas.microsoft.com/office/drawing/2014/main" id="{F9342A99-133F-E722-41F7-DA1942263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997" y="941159"/>
            <a:ext cx="568712" cy="568712"/>
          </a:xfrm>
          <a:prstGeom prst="rect">
            <a:avLst/>
          </a:prstGeom>
        </p:spPr>
      </p:pic>
      <p:pic>
        <p:nvPicPr>
          <p:cNvPr id="17" name="Gráfico 16" descr="Aspas estrutura de tópicos">
            <a:extLst>
              <a:ext uri="{FF2B5EF4-FFF2-40B4-BE49-F238E27FC236}">
                <a16:creationId xmlns:a16="http://schemas.microsoft.com/office/drawing/2014/main" id="{396479BC-0BF2-AB5C-7221-8ED878658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9849" y="2567915"/>
            <a:ext cx="516790" cy="516790"/>
          </a:xfrm>
          <a:prstGeom prst="rect">
            <a:avLst/>
          </a:prstGeom>
        </p:spPr>
      </p:pic>
      <p:pic>
        <p:nvPicPr>
          <p:cNvPr id="19" name="Gráfico 18" descr="Documento estrutura de tópicos">
            <a:extLst>
              <a:ext uri="{FF2B5EF4-FFF2-40B4-BE49-F238E27FC236}">
                <a16:creationId xmlns:a16="http://schemas.microsoft.com/office/drawing/2014/main" id="{73225385-8763-8A8C-D05C-CC205DBD3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2320" y="2460130"/>
            <a:ext cx="579856" cy="579856"/>
          </a:xfrm>
          <a:prstGeom prst="rect">
            <a:avLst/>
          </a:prstGeom>
        </p:spPr>
      </p:pic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2B5012B7-7D69-BCD2-BE38-5371F05064E3}"/>
              </a:ext>
            </a:extLst>
          </p:cNvPr>
          <p:cNvSpPr/>
          <p:nvPr/>
        </p:nvSpPr>
        <p:spPr>
          <a:xfrm>
            <a:off x="6006790" y="1559286"/>
            <a:ext cx="161720" cy="75289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 descr="Tabela estrutura de tópicos">
            <a:extLst>
              <a:ext uri="{FF2B5EF4-FFF2-40B4-BE49-F238E27FC236}">
                <a16:creationId xmlns:a16="http://schemas.microsoft.com/office/drawing/2014/main" id="{0B809400-7356-36F0-F9B5-B7CA1B8D4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10091" y="893315"/>
            <a:ext cx="665971" cy="665971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3E6F4EF8-2F33-B412-7D15-C88F35FEB891}"/>
              </a:ext>
            </a:extLst>
          </p:cNvPr>
          <p:cNvSpPr txBox="1"/>
          <p:nvPr/>
        </p:nvSpPr>
        <p:spPr>
          <a:xfrm>
            <a:off x="5851571" y="1713061"/>
            <a:ext cx="146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dados onda </a:t>
            </a:r>
          </a:p>
          <a:p>
            <a:pPr algn="ctr"/>
            <a:r>
              <a:rPr lang="pt-BR" sz="1000" dirty="0"/>
              <a:t>exploratória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793F6B-07D3-1DA4-8B39-05F618A4CB31}"/>
              </a:ext>
            </a:extLst>
          </p:cNvPr>
          <p:cNvSpPr txBox="1"/>
          <p:nvPr/>
        </p:nvSpPr>
        <p:spPr>
          <a:xfrm>
            <a:off x="6006790" y="3178598"/>
            <a:ext cx="146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outros </a:t>
            </a:r>
          </a:p>
          <a:p>
            <a:pPr algn="ctr"/>
            <a:r>
              <a:rPr lang="pt-BR" sz="1000" dirty="0"/>
              <a:t>avaliadores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340320-46ED-7EB9-49CC-1D855EC34B06}"/>
              </a:ext>
            </a:extLst>
          </p:cNvPr>
          <p:cNvSpPr txBox="1"/>
          <p:nvPr/>
        </p:nvSpPr>
        <p:spPr>
          <a:xfrm>
            <a:off x="4822908" y="3182730"/>
            <a:ext cx="146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fração</a:t>
            </a:r>
          </a:p>
          <a:p>
            <a:pPr algn="ctr"/>
            <a:r>
              <a:rPr lang="pt-BR" sz="1000" dirty="0"/>
              <a:t>dos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9AC86E-8BDB-AEE1-BF3D-A98C3106561C}"/>
              </a:ext>
            </a:extLst>
          </p:cNvPr>
          <p:cNvSpPr txBox="1"/>
          <p:nvPr/>
        </p:nvSpPr>
        <p:spPr>
          <a:xfrm>
            <a:off x="5212775" y="4029319"/>
            <a:ext cx="209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- Análise cega para as emoções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4A2BFE-4F92-B83F-A5A2-2ECB25A6D758}"/>
              </a:ext>
            </a:extLst>
          </p:cNvPr>
          <p:cNvSpPr/>
          <p:nvPr/>
        </p:nvSpPr>
        <p:spPr>
          <a:xfrm>
            <a:off x="5311529" y="4033747"/>
            <a:ext cx="1931519" cy="46166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649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7407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Aplicação em novos dados</a:t>
            </a:r>
            <a:endParaRPr sz="3600"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920657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740635" y="-1464110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0;p33">
            <a:extLst>
              <a:ext uri="{FF2B5EF4-FFF2-40B4-BE49-F238E27FC236}">
                <a16:creationId xmlns:a16="http://schemas.microsoft.com/office/drawing/2014/main" id="{A1C720F1-4391-7633-BDB5-DDE379C5822E}"/>
              </a:ext>
            </a:extLst>
          </p:cNvPr>
          <p:cNvSpPr txBox="1">
            <a:spLocks/>
          </p:cNvSpPr>
          <p:nvPr/>
        </p:nvSpPr>
        <p:spPr>
          <a:xfrm>
            <a:off x="920657" y="956371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04</a:t>
            </a:r>
          </a:p>
        </p:txBody>
      </p:sp>
      <p:pic>
        <p:nvPicPr>
          <p:cNvPr id="14" name="Gráfico 13" descr="Debate de grupo estrutura de tópicos">
            <a:extLst>
              <a:ext uri="{FF2B5EF4-FFF2-40B4-BE49-F238E27FC236}">
                <a16:creationId xmlns:a16="http://schemas.microsoft.com/office/drawing/2014/main" id="{33129CF3-DF7D-F0C1-E14E-C87669A6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4665" y="2312180"/>
            <a:ext cx="914400" cy="914400"/>
          </a:xfrm>
          <a:prstGeom prst="rect">
            <a:avLst/>
          </a:prstGeom>
        </p:spPr>
      </p:pic>
      <p:pic>
        <p:nvPicPr>
          <p:cNvPr id="15" name="Gráfico 14" descr="Perfil de mulher estrutura de tópicos">
            <a:extLst>
              <a:ext uri="{FF2B5EF4-FFF2-40B4-BE49-F238E27FC236}">
                <a16:creationId xmlns:a16="http://schemas.microsoft.com/office/drawing/2014/main" id="{F9342A99-133F-E722-41F7-DA1942263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997" y="941159"/>
            <a:ext cx="568712" cy="568712"/>
          </a:xfrm>
          <a:prstGeom prst="rect">
            <a:avLst/>
          </a:prstGeom>
        </p:spPr>
      </p:pic>
      <p:pic>
        <p:nvPicPr>
          <p:cNvPr id="17" name="Gráfico 16" descr="Aspas estrutura de tópicos">
            <a:extLst>
              <a:ext uri="{FF2B5EF4-FFF2-40B4-BE49-F238E27FC236}">
                <a16:creationId xmlns:a16="http://schemas.microsoft.com/office/drawing/2014/main" id="{396479BC-0BF2-AB5C-7221-8ED878658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9849" y="2567915"/>
            <a:ext cx="516790" cy="516790"/>
          </a:xfrm>
          <a:prstGeom prst="rect">
            <a:avLst/>
          </a:prstGeom>
        </p:spPr>
      </p:pic>
      <p:pic>
        <p:nvPicPr>
          <p:cNvPr id="19" name="Gráfico 18" descr="Documento estrutura de tópicos">
            <a:extLst>
              <a:ext uri="{FF2B5EF4-FFF2-40B4-BE49-F238E27FC236}">
                <a16:creationId xmlns:a16="http://schemas.microsoft.com/office/drawing/2014/main" id="{73225385-8763-8A8C-D05C-CC205DBD3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2320" y="2460130"/>
            <a:ext cx="579856" cy="579856"/>
          </a:xfrm>
          <a:prstGeom prst="rect">
            <a:avLst/>
          </a:prstGeom>
        </p:spPr>
      </p:pic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2B5012B7-7D69-BCD2-BE38-5371F05064E3}"/>
              </a:ext>
            </a:extLst>
          </p:cNvPr>
          <p:cNvSpPr/>
          <p:nvPr/>
        </p:nvSpPr>
        <p:spPr>
          <a:xfrm>
            <a:off x="6006790" y="1559286"/>
            <a:ext cx="161720" cy="75289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Reunião estrutura de tópicos">
            <a:extLst>
              <a:ext uri="{FF2B5EF4-FFF2-40B4-BE49-F238E27FC236}">
                <a16:creationId xmlns:a16="http://schemas.microsoft.com/office/drawing/2014/main" id="{8FA9D12C-31E6-02BC-A0BC-08B5680570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13448" y="3764383"/>
            <a:ext cx="914400" cy="914400"/>
          </a:xfrm>
          <a:prstGeom prst="rect">
            <a:avLst/>
          </a:prstGeom>
        </p:spPr>
      </p:pic>
      <p:pic>
        <p:nvPicPr>
          <p:cNvPr id="24" name="Gráfico 23" descr="Tabela estrutura de tópicos">
            <a:extLst>
              <a:ext uri="{FF2B5EF4-FFF2-40B4-BE49-F238E27FC236}">
                <a16:creationId xmlns:a16="http://schemas.microsoft.com/office/drawing/2014/main" id="{0B809400-7356-36F0-F9B5-B7CA1B8D4D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0091" y="893315"/>
            <a:ext cx="665971" cy="665971"/>
          </a:xfrm>
          <a:prstGeom prst="rect">
            <a:avLst/>
          </a:prstGeom>
        </p:spPr>
      </p:pic>
      <p:pic>
        <p:nvPicPr>
          <p:cNvPr id="25" name="Gráfico 24" descr="Perfil de mulher estrutura de tópicos">
            <a:extLst>
              <a:ext uri="{FF2B5EF4-FFF2-40B4-BE49-F238E27FC236}">
                <a16:creationId xmlns:a16="http://schemas.microsoft.com/office/drawing/2014/main" id="{270D3296-66E1-9DAA-C521-1B2CF49AA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6539" y="4019001"/>
            <a:ext cx="568712" cy="568712"/>
          </a:xfrm>
          <a:prstGeom prst="rect">
            <a:avLst/>
          </a:prstGeom>
        </p:spPr>
      </p:pic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92088824-77E1-8FD8-4894-ED5B2163775A}"/>
              </a:ext>
            </a:extLst>
          </p:cNvPr>
          <p:cNvSpPr/>
          <p:nvPr/>
        </p:nvSpPr>
        <p:spPr>
          <a:xfrm>
            <a:off x="6006789" y="3255544"/>
            <a:ext cx="161719" cy="57985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3D7285A-3185-B07A-C0FB-B6F5CC17DE99}"/>
              </a:ext>
            </a:extLst>
          </p:cNvPr>
          <p:cNvSpPr txBox="1"/>
          <p:nvPr/>
        </p:nvSpPr>
        <p:spPr>
          <a:xfrm>
            <a:off x="5978774" y="3339425"/>
            <a:ext cx="146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discussão sobre o </a:t>
            </a:r>
            <a:r>
              <a:rPr lang="pt-BR" sz="1000" dirty="0" err="1"/>
              <a:t>template</a:t>
            </a:r>
            <a:endParaRPr lang="pt-BR" sz="1000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1949C49-557D-9059-ACA9-6A33333DC53B}"/>
              </a:ext>
            </a:extLst>
          </p:cNvPr>
          <p:cNvSpPr txBox="1"/>
          <p:nvPr/>
        </p:nvSpPr>
        <p:spPr>
          <a:xfrm>
            <a:off x="5274358" y="4630747"/>
            <a:ext cx="1860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surgimento de novos temas!</a:t>
            </a:r>
          </a:p>
        </p:txBody>
      </p:sp>
    </p:spTree>
    <p:extLst>
      <p:ext uri="{BB962C8B-B14F-4D97-AF65-F5344CB8AC3E}">
        <p14:creationId xmlns:p14="http://schemas.microsoft.com/office/powerpoint/2010/main" val="806157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da Análise Temática de Template</a:t>
            </a: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13100" y="1940209"/>
            <a:ext cx="181583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Conhecendo os dados</a:t>
            </a:r>
            <a:endParaRPr sz="1700"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3"/>
          </p:nvPr>
        </p:nvSpPr>
        <p:spPr>
          <a:xfrm>
            <a:off x="76409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4"/>
          </p:nvPr>
        </p:nvSpPr>
        <p:spPr>
          <a:xfrm>
            <a:off x="2690028" y="1708560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Códigos iniciais</a:t>
            </a:r>
            <a:endParaRPr sz="1700"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 idx="6"/>
          </p:nvPr>
        </p:nvSpPr>
        <p:spPr>
          <a:xfrm>
            <a:off x="269004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7"/>
          </p:nvPr>
        </p:nvSpPr>
        <p:spPr>
          <a:xfrm>
            <a:off x="4689105" y="195240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Definição template inicial</a:t>
            </a:r>
            <a:endParaRPr sz="1700" dirty="0"/>
          </a:p>
        </p:txBody>
      </p:sp>
      <p:sp>
        <p:nvSpPr>
          <p:cNvPr id="283" name="Google Shape;283;p31"/>
          <p:cNvSpPr txBox="1">
            <a:spLocks noGrp="1"/>
          </p:cNvSpPr>
          <p:nvPr>
            <p:ph type="title" idx="9"/>
          </p:nvPr>
        </p:nvSpPr>
        <p:spPr>
          <a:xfrm>
            <a:off x="468912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4" name="Google Shape;284;p31"/>
          <p:cNvSpPr txBox="1">
            <a:spLocks noGrp="1"/>
          </p:cNvSpPr>
          <p:nvPr>
            <p:ph type="subTitle" idx="13"/>
          </p:nvPr>
        </p:nvSpPr>
        <p:spPr>
          <a:xfrm>
            <a:off x="6615055" y="1915825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Aplicação em novos dados</a:t>
            </a:r>
            <a:endParaRPr sz="1700"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title" idx="15"/>
          </p:nvPr>
        </p:nvSpPr>
        <p:spPr>
          <a:xfrm>
            <a:off x="661507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" name="Google Shape;275;p31">
            <a:extLst>
              <a:ext uri="{FF2B5EF4-FFF2-40B4-BE49-F238E27FC236}">
                <a16:creationId xmlns:a16="http://schemas.microsoft.com/office/drawing/2014/main" id="{162AA477-3317-2A49-7F7A-1EA860693355}"/>
              </a:ext>
            </a:extLst>
          </p:cNvPr>
          <p:cNvSpPr txBox="1">
            <a:spLocks/>
          </p:cNvSpPr>
          <p:nvPr/>
        </p:nvSpPr>
        <p:spPr>
          <a:xfrm>
            <a:off x="2570856" y="3615085"/>
            <a:ext cx="181583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Finalização do </a:t>
            </a:r>
            <a:r>
              <a:rPr lang="pt-BR" sz="1700" dirty="0" err="1"/>
              <a:t>template</a:t>
            </a:r>
            <a:endParaRPr lang="pt-BR" sz="1700" dirty="0"/>
          </a:p>
        </p:txBody>
      </p:sp>
      <p:sp>
        <p:nvSpPr>
          <p:cNvPr id="13" name="Google Shape;277;p31">
            <a:extLst>
              <a:ext uri="{FF2B5EF4-FFF2-40B4-BE49-F238E27FC236}">
                <a16:creationId xmlns:a16="http://schemas.microsoft.com/office/drawing/2014/main" id="{9F44A2FF-6823-520A-8D52-38E525D71FF5}"/>
              </a:ext>
            </a:extLst>
          </p:cNvPr>
          <p:cNvSpPr txBox="1">
            <a:spLocks/>
          </p:cNvSpPr>
          <p:nvPr/>
        </p:nvSpPr>
        <p:spPr>
          <a:xfrm>
            <a:off x="262184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278;p31">
            <a:extLst>
              <a:ext uri="{FF2B5EF4-FFF2-40B4-BE49-F238E27FC236}">
                <a16:creationId xmlns:a16="http://schemas.microsoft.com/office/drawing/2014/main" id="{779BD8A6-D495-C54C-1CC5-394AF694EC08}"/>
              </a:ext>
            </a:extLst>
          </p:cNvPr>
          <p:cNvSpPr txBox="1">
            <a:spLocks/>
          </p:cNvSpPr>
          <p:nvPr/>
        </p:nvSpPr>
        <p:spPr>
          <a:xfrm>
            <a:off x="4462440" y="3578508"/>
            <a:ext cx="188959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Aplicação no </a:t>
            </a:r>
            <a:r>
              <a:rPr lang="pt-BR" sz="1700" dirty="0" err="1"/>
              <a:t>dataset</a:t>
            </a:r>
            <a:r>
              <a:rPr lang="pt-BR" sz="1700" dirty="0"/>
              <a:t> completo</a:t>
            </a:r>
          </a:p>
        </p:txBody>
      </p:sp>
      <p:sp>
        <p:nvSpPr>
          <p:cNvPr id="15" name="Google Shape;280;p31">
            <a:extLst>
              <a:ext uri="{FF2B5EF4-FFF2-40B4-BE49-F238E27FC236}">
                <a16:creationId xmlns:a16="http://schemas.microsoft.com/office/drawing/2014/main" id="{8364042D-1651-E6F4-6898-59AD38D280F1}"/>
              </a:ext>
            </a:extLst>
          </p:cNvPr>
          <p:cNvSpPr txBox="1">
            <a:spLocks/>
          </p:cNvSpPr>
          <p:nvPr/>
        </p:nvSpPr>
        <p:spPr>
          <a:xfrm>
            <a:off x="454779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9DA9685-8D42-8DF3-CFCF-AB9B5FAEA02A}"/>
              </a:ext>
            </a:extLst>
          </p:cNvPr>
          <p:cNvSpPr/>
          <p:nvPr/>
        </p:nvSpPr>
        <p:spPr>
          <a:xfrm>
            <a:off x="2497867" y="2958781"/>
            <a:ext cx="1931519" cy="144375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23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7407" y="2054960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Finalização do template</a:t>
            </a:r>
            <a:endParaRPr sz="3600"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920657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740635" y="-1464110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0;p33">
            <a:extLst>
              <a:ext uri="{FF2B5EF4-FFF2-40B4-BE49-F238E27FC236}">
                <a16:creationId xmlns:a16="http://schemas.microsoft.com/office/drawing/2014/main" id="{A1C720F1-4391-7633-BDB5-DDE379C5822E}"/>
              </a:ext>
            </a:extLst>
          </p:cNvPr>
          <p:cNvSpPr txBox="1">
            <a:spLocks/>
          </p:cNvSpPr>
          <p:nvPr/>
        </p:nvSpPr>
        <p:spPr>
          <a:xfrm>
            <a:off x="920657" y="956371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1FD39C-C9E4-211F-B1F7-4D02071C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46" y="606056"/>
            <a:ext cx="5591384" cy="969024"/>
          </a:xfrm>
          <a:prstGeom prst="rect">
            <a:avLst/>
          </a:prstGeo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023F4FC7-9BE8-C5AE-A9A0-99E0D3942F47}"/>
              </a:ext>
            </a:extLst>
          </p:cNvPr>
          <p:cNvSpPr/>
          <p:nvPr/>
        </p:nvSpPr>
        <p:spPr>
          <a:xfrm>
            <a:off x="6006338" y="1778817"/>
            <a:ext cx="161720" cy="75289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8CD106-D76B-50D4-2D26-A84C8F353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004" y="2708557"/>
            <a:ext cx="5858108" cy="22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05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da Análise Temática de Template</a:t>
            </a: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13100" y="1940209"/>
            <a:ext cx="181583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Conhecendo os dados</a:t>
            </a:r>
            <a:endParaRPr sz="1700"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3"/>
          </p:nvPr>
        </p:nvSpPr>
        <p:spPr>
          <a:xfrm>
            <a:off x="76409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4"/>
          </p:nvPr>
        </p:nvSpPr>
        <p:spPr>
          <a:xfrm>
            <a:off x="2690028" y="1708560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Códigos iniciais</a:t>
            </a:r>
            <a:endParaRPr sz="1700"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 idx="6"/>
          </p:nvPr>
        </p:nvSpPr>
        <p:spPr>
          <a:xfrm>
            <a:off x="2690043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7"/>
          </p:nvPr>
        </p:nvSpPr>
        <p:spPr>
          <a:xfrm>
            <a:off x="4689105" y="195240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Definição template inicial</a:t>
            </a:r>
            <a:endParaRPr sz="1700" dirty="0"/>
          </a:p>
        </p:txBody>
      </p:sp>
      <p:sp>
        <p:nvSpPr>
          <p:cNvPr id="283" name="Google Shape;283;p31"/>
          <p:cNvSpPr txBox="1">
            <a:spLocks noGrp="1"/>
          </p:cNvSpPr>
          <p:nvPr>
            <p:ph type="title" idx="9"/>
          </p:nvPr>
        </p:nvSpPr>
        <p:spPr>
          <a:xfrm>
            <a:off x="468912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4" name="Google Shape;284;p31"/>
          <p:cNvSpPr txBox="1">
            <a:spLocks noGrp="1"/>
          </p:cNvSpPr>
          <p:nvPr>
            <p:ph type="subTitle" idx="13"/>
          </p:nvPr>
        </p:nvSpPr>
        <p:spPr>
          <a:xfrm>
            <a:off x="6615055" y="1915825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Aplicação em novos dados</a:t>
            </a:r>
            <a:endParaRPr sz="1700"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title" idx="15"/>
          </p:nvPr>
        </p:nvSpPr>
        <p:spPr>
          <a:xfrm>
            <a:off x="6615070" y="1459508"/>
            <a:ext cx="169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" name="Google Shape;275;p31">
            <a:extLst>
              <a:ext uri="{FF2B5EF4-FFF2-40B4-BE49-F238E27FC236}">
                <a16:creationId xmlns:a16="http://schemas.microsoft.com/office/drawing/2014/main" id="{162AA477-3317-2A49-7F7A-1EA860693355}"/>
              </a:ext>
            </a:extLst>
          </p:cNvPr>
          <p:cNvSpPr txBox="1">
            <a:spLocks/>
          </p:cNvSpPr>
          <p:nvPr/>
        </p:nvSpPr>
        <p:spPr>
          <a:xfrm>
            <a:off x="2570856" y="3615085"/>
            <a:ext cx="181583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Finalização do </a:t>
            </a:r>
            <a:r>
              <a:rPr lang="pt-BR" sz="1700" dirty="0" err="1"/>
              <a:t>template</a:t>
            </a:r>
            <a:endParaRPr lang="pt-BR" sz="1700" dirty="0"/>
          </a:p>
        </p:txBody>
      </p:sp>
      <p:sp>
        <p:nvSpPr>
          <p:cNvPr id="13" name="Google Shape;277;p31">
            <a:extLst>
              <a:ext uri="{FF2B5EF4-FFF2-40B4-BE49-F238E27FC236}">
                <a16:creationId xmlns:a16="http://schemas.microsoft.com/office/drawing/2014/main" id="{9F44A2FF-6823-520A-8D52-38E525D71FF5}"/>
              </a:ext>
            </a:extLst>
          </p:cNvPr>
          <p:cNvSpPr txBox="1">
            <a:spLocks/>
          </p:cNvSpPr>
          <p:nvPr/>
        </p:nvSpPr>
        <p:spPr>
          <a:xfrm>
            <a:off x="262184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278;p31">
            <a:extLst>
              <a:ext uri="{FF2B5EF4-FFF2-40B4-BE49-F238E27FC236}">
                <a16:creationId xmlns:a16="http://schemas.microsoft.com/office/drawing/2014/main" id="{779BD8A6-D495-C54C-1CC5-394AF694EC08}"/>
              </a:ext>
            </a:extLst>
          </p:cNvPr>
          <p:cNvSpPr txBox="1">
            <a:spLocks/>
          </p:cNvSpPr>
          <p:nvPr/>
        </p:nvSpPr>
        <p:spPr>
          <a:xfrm>
            <a:off x="4462440" y="3578508"/>
            <a:ext cx="188959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sz="1700" dirty="0"/>
              <a:t>Aplicação no </a:t>
            </a:r>
            <a:r>
              <a:rPr lang="pt-BR" sz="1700" dirty="0" err="1"/>
              <a:t>dataset</a:t>
            </a:r>
            <a:r>
              <a:rPr lang="pt-BR" sz="1700" dirty="0"/>
              <a:t> completo</a:t>
            </a:r>
          </a:p>
        </p:txBody>
      </p:sp>
      <p:sp>
        <p:nvSpPr>
          <p:cNvPr id="15" name="Google Shape;280;p31">
            <a:extLst>
              <a:ext uri="{FF2B5EF4-FFF2-40B4-BE49-F238E27FC236}">
                <a16:creationId xmlns:a16="http://schemas.microsoft.com/office/drawing/2014/main" id="{8364042D-1651-E6F4-6898-59AD38D280F1}"/>
              </a:ext>
            </a:extLst>
          </p:cNvPr>
          <p:cNvSpPr txBox="1">
            <a:spLocks/>
          </p:cNvSpPr>
          <p:nvPr/>
        </p:nvSpPr>
        <p:spPr>
          <a:xfrm>
            <a:off x="4547799" y="3097808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9DA9685-8D42-8DF3-CFCF-AB9B5FAEA02A}"/>
              </a:ext>
            </a:extLst>
          </p:cNvPr>
          <p:cNvSpPr/>
          <p:nvPr/>
        </p:nvSpPr>
        <p:spPr>
          <a:xfrm>
            <a:off x="4445607" y="2958781"/>
            <a:ext cx="1931519" cy="144375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51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7407" y="1973186"/>
            <a:ext cx="3533022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A</a:t>
            </a:r>
            <a:r>
              <a:rPr lang="pt-BR" sz="3400" dirty="0"/>
              <a:t>p</a:t>
            </a:r>
            <a:r>
              <a:rPr lang="en" sz="3400" dirty="0"/>
              <a:t>licação no dataset completo</a:t>
            </a:r>
            <a:endParaRPr sz="3400" b="0" i="1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920657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740635" y="-1464110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0;p33">
            <a:extLst>
              <a:ext uri="{FF2B5EF4-FFF2-40B4-BE49-F238E27FC236}">
                <a16:creationId xmlns:a16="http://schemas.microsoft.com/office/drawing/2014/main" id="{A1C720F1-4391-7633-BDB5-DDE379C5822E}"/>
              </a:ext>
            </a:extLst>
          </p:cNvPr>
          <p:cNvSpPr txBox="1">
            <a:spLocks/>
          </p:cNvSpPr>
          <p:nvPr/>
        </p:nvSpPr>
        <p:spPr>
          <a:xfrm>
            <a:off x="920657" y="956371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8CD106-D76B-50D4-2D26-A84C8F353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530" y="314037"/>
            <a:ext cx="5570460" cy="2134357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8872CE17-AA03-93D9-5D3B-47DA653304BA}"/>
              </a:ext>
            </a:extLst>
          </p:cNvPr>
          <p:cNvSpPr/>
          <p:nvPr/>
        </p:nvSpPr>
        <p:spPr>
          <a:xfrm>
            <a:off x="5968397" y="2646188"/>
            <a:ext cx="161720" cy="75289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8E2537-2FD7-81A4-76F4-2B713F11DA08}"/>
              </a:ext>
            </a:extLst>
          </p:cNvPr>
          <p:cNvSpPr txBox="1"/>
          <p:nvPr/>
        </p:nvSpPr>
        <p:spPr>
          <a:xfrm>
            <a:off x="4675381" y="3572724"/>
            <a:ext cx="1247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Onda exploratória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2F713AF-F9C4-7496-7E67-A054E8D5A200}"/>
              </a:ext>
            </a:extLst>
          </p:cNvPr>
          <p:cNvSpPr/>
          <p:nvPr/>
        </p:nvSpPr>
        <p:spPr>
          <a:xfrm>
            <a:off x="4839632" y="3565665"/>
            <a:ext cx="931457" cy="46166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2F6E2D-D0FE-FCA8-FDDC-60CF14438A3B}"/>
              </a:ext>
            </a:extLst>
          </p:cNvPr>
          <p:cNvSpPr txBox="1"/>
          <p:nvPr/>
        </p:nvSpPr>
        <p:spPr>
          <a:xfrm>
            <a:off x="6284874" y="3544839"/>
            <a:ext cx="1247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Onda confirmatória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E892C19-4005-EBA3-3ECE-3C6EA8EBB45D}"/>
              </a:ext>
            </a:extLst>
          </p:cNvPr>
          <p:cNvSpPr/>
          <p:nvPr/>
        </p:nvSpPr>
        <p:spPr>
          <a:xfrm>
            <a:off x="6442894" y="3572724"/>
            <a:ext cx="931457" cy="46166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 descr="Adicionar com preenchimento sólido">
            <a:extLst>
              <a:ext uri="{FF2B5EF4-FFF2-40B4-BE49-F238E27FC236}">
                <a16:creationId xmlns:a16="http://schemas.microsoft.com/office/drawing/2014/main" id="{DB9FB9CB-C61E-20E4-F119-DD2ECA78F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6408" y="3651992"/>
            <a:ext cx="288106" cy="288106"/>
          </a:xfrm>
          <a:prstGeom prst="rect">
            <a:avLst/>
          </a:prstGeom>
        </p:spPr>
      </p:pic>
      <p:pic>
        <p:nvPicPr>
          <p:cNvPr id="4" name="Gráfico 3" descr="Marca de seleção com preenchimento sólido">
            <a:extLst>
              <a:ext uri="{FF2B5EF4-FFF2-40B4-BE49-F238E27FC236}">
                <a16:creationId xmlns:a16="http://schemas.microsoft.com/office/drawing/2014/main" id="{CDBF366A-33FA-56BB-86C8-C36B2777E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8851" y="4062274"/>
            <a:ext cx="394010" cy="394010"/>
          </a:xfrm>
          <a:prstGeom prst="rect">
            <a:avLst/>
          </a:prstGeom>
        </p:spPr>
      </p:pic>
      <p:pic>
        <p:nvPicPr>
          <p:cNvPr id="15" name="Gráfico 14" descr="Avançar Rápido com preenchimento sólido">
            <a:extLst>
              <a:ext uri="{FF2B5EF4-FFF2-40B4-BE49-F238E27FC236}">
                <a16:creationId xmlns:a16="http://schemas.microsoft.com/office/drawing/2014/main" id="{563F66AA-FDAA-0E88-5B93-CC0CDD2116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0226" y="3989035"/>
            <a:ext cx="488593" cy="48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6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2058804" y="2035131"/>
            <a:ext cx="5026391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e Discussão </a:t>
            </a:r>
            <a:br>
              <a:rPr lang="en" dirty="0"/>
            </a:br>
            <a:r>
              <a:rPr lang="en" dirty="0"/>
              <a:t>disso tudo!</a:t>
            </a:r>
            <a:endParaRPr b="0" i="1"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1"/>
          </p:nvPr>
        </p:nvSpPr>
        <p:spPr>
          <a:xfrm>
            <a:off x="3069252" y="3539960"/>
            <a:ext cx="26784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3634110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00;p33">
            <a:extLst>
              <a:ext uri="{FF2B5EF4-FFF2-40B4-BE49-F238E27FC236}">
                <a16:creationId xmlns:a16="http://schemas.microsoft.com/office/drawing/2014/main" id="{C9766ACF-7517-A1F5-9AD2-4FE33C1719FB}"/>
              </a:ext>
            </a:extLst>
          </p:cNvPr>
          <p:cNvSpPr txBox="1">
            <a:spLocks/>
          </p:cNvSpPr>
          <p:nvPr/>
        </p:nvSpPr>
        <p:spPr>
          <a:xfrm>
            <a:off x="3634110" y="976617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370563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2058804" y="2035131"/>
            <a:ext cx="5026391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e Discussão </a:t>
            </a:r>
            <a:br>
              <a:rPr lang="en" dirty="0"/>
            </a:br>
            <a:r>
              <a:rPr lang="en" dirty="0"/>
              <a:t>disso tudo!</a:t>
            </a:r>
            <a:endParaRPr b="0" i="1"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1"/>
          </p:nvPr>
        </p:nvSpPr>
        <p:spPr>
          <a:xfrm>
            <a:off x="3069252" y="3539960"/>
            <a:ext cx="26784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3634110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00;p33">
            <a:extLst>
              <a:ext uri="{FF2B5EF4-FFF2-40B4-BE49-F238E27FC236}">
                <a16:creationId xmlns:a16="http://schemas.microsoft.com/office/drawing/2014/main" id="{C9766ACF-7517-A1F5-9AD2-4FE33C1719FB}"/>
              </a:ext>
            </a:extLst>
          </p:cNvPr>
          <p:cNvSpPr txBox="1">
            <a:spLocks/>
          </p:cNvSpPr>
          <p:nvPr/>
        </p:nvSpPr>
        <p:spPr>
          <a:xfrm>
            <a:off x="3634110" y="976617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07</a:t>
            </a:r>
          </a:p>
        </p:txBody>
      </p:sp>
      <p:pic>
        <p:nvPicPr>
          <p:cNvPr id="4" name="Gráfico 3" descr="Jornal estrutura de tópicos">
            <a:extLst>
              <a:ext uri="{FF2B5EF4-FFF2-40B4-BE49-F238E27FC236}">
                <a16:creationId xmlns:a16="http://schemas.microsoft.com/office/drawing/2014/main" id="{4566BEA5-A1CD-543E-423A-6893AAEFC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382" y="3183260"/>
            <a:ext cx="914400" cy="914400"/>
          </a:xfrm>
          <a:prstGeom prst="rect">
            <a:avLst/>
          </a:prstGeom>
        </p:spPr>
      </p:pic>
      <p:pic>
        <p:nvPicPr>
          <p:cNvPr id="6" name="Gráfico 5" descr="Gráfico de barras estrutura de tópicos">
            <a:extLst>
              <a:ext uri="{FF2B5EF4-FFF2-40B4-BE49-F238E27FC236}">
                <a16:creationId xmlns:a16="http://schemas.microsoft.com/office/drawing/2014/main" id="{ABF62591-AE36-A140-3243-9361B8845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965" y="2904410"/>
            <a:ext cx="914400" cy="914400"/>
          </a:xfrm>
          <a:prstGeom prst="rect">
            <a:avLst/>
          </a:prstGeom>
        </p:spPr>
      </p:pic>
      <p:pic>
        <p:nvPicPr>
          <p:cNvPr id="8" name="Gráfico 7" descr="Hierarquia com preenchimento sólido">
            <a:extLst>
              <a:ext uri="{FF2B5EF4-FFF2-40B4-BE49-F238E27FC236}">
                <a16:creationId xmlns:a16="http://schemas.microsoft.com/office/drawing/2014/main" id="{7330897F-808E-21BB-8E37-CB27FA351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7287" y="3701975"/>
            <a:ext cx="914400" cy="914400"/>
          </a:xfrm>
          <a:prstGeom prst="rect">
            <a:avLst/>
          </a:prstGeom>
        </p:spPr>
      </p:pic>
      <p:pic>
        <p:nvPicPr>
          <p:cNvPr id="10" name="Gráfico 9" descr="Apresentação com organograma estrutura de tópicos">
            <a:extLst>
              <a:ext uri="{FF2B5EF4-FFF2-40B4-BE49-F238E27FC236}">
                <a16:creationId xmlns:a16="http://schemas.microsoft.com/office/drawing/2014/main" id="{DC11DA23-BB28-ABF8-500E-F48AB1CB11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72830" y="3980825"/>
            <a:ext cx="914400" cy="914400"/>
          </a:xfrm>
          <a:prstGeom prst="rect">
            <a:avLst/>
          </a:prstGeom>
        </p:spPr>
      </p:pic>
      <p:pic>
        <p:nvPicPr>
          <p:cNvPr id="12" name="Gráfico 11" descr="Chat estrutura de tópicos">
            <a:extLst>
              <a:ext uri="{FF2B5EF4-FFF2-40B4-BE49-F238E27FC236}">
                <a16:creationId xmlns:a16="http://schemas.microsoft.com/office/drawing/2014/main" id="{51079016-425F-BC25-60FC-91AA8FA705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09831" y="37829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97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0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Vantagens e desvantagens</a:t>
            </a:r>
            <a:endParaRPr dirty="0"/>
          </a:p>
        </p:txBody>
      </p:sp>
      <p:sp>
        <p:nvSpPr>
          <p:cNvPr id="705" name="Google Shape;705;p50"/>
          <p:cNvSpPr txBox="1">
            <a:spLocks noGrp="1"/>
          </p:cNvSpPr>
          <p:nvPr>
            <p:ph type="body" idx="1"/>
          </p:nvPr>
        </p:nvSpPr>
        <p:spPr>
          <a:xfrm>
            <a:off x="713100" y="1562750"/>
            <a:ext cx="38589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Prós:</a:t>
            </a:r>
            <a:br>
              <a:rPr lang="en" b="1" dirty="0"/>
            </a:br>
            <a:endParaRPr b="1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Fácil aprendizado;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Análise flexível;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Aplicações variadas;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6" name="Google Shape;706;p50"/>
          <p:cNvSpPr txBox="1">
            <a:spLocks noGrp="1"/>
          </p:cNvSpPr>
          <p:nvPr>
            <p:ph type="body" idx="2"/>
          </p:nvPr>
        </p:nvSpPr>
        <p:spPr>
          <a:xfrm>
            <a:off x="4571875" y="1562750"/>
            <a:ext cx="38589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b="1" dirty="0"/>
              <a:t>Contras:</a:t>
            </a:r>
            <a:endParaRPr b="1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u="sng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Análise e critérios subjetivos;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u="sng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Trabalhoso – consome bastante tempo!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Barreiras linguísticas.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2081106" y="1812110"/>
            <a:ext cx="5026391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Resumindo…</a:t>
            </a:r>
            <a:endParaRPr b="0" i="1"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1"/>
          </p:nvPr>
        </p:nvSpPr>
        <p:spPr>
          <a:xfrm>
            <a:off x="3069252" y="3539960"/>
            <a:ext cx="26784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5091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INDUTIVA:</a:t>
            </a:r>
            <a:endParaRPr dirty="0"/>
          </a:p>
        </p:txBody>
      </p:sp>
      <p:sp>
        <p:nvSpPr>
          <p:cNvPr id="587" name="Google Shape;587;p43"/>
          <p:cNvSpPr txBox="1"/>
          <p:nvPr/>
        </p:nvSpPr>
        <p:spPr>
          <a:xfrm>
            <a:off x="810619" y="1738519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Teoria</a:t>
            </a:r>
            <a:endParaRPr sz="2200" b="1" dirty="0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810619" y="2989142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Padrão</a:t>
            </a:r>
            <a:endParaRPr sz="2200" b="1" dirty="0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590" name="Google Shape;590;p43"/>
          <p:cNvSpPr txBox="1"/>
          <p:nvPr/>
        </p:nvSpPr>
        <p:spPr>
          <a:xfrm>
            <a:off x="548640" y="3987331"/>
            <a:ext cx="2465179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á voz às experiências e significados presentes no mundo descrito nos dados.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43"/>
          <p:cNvSpPr txBox="1"/>
          <p:nvPr/>
        </p:nvSpPr>
        <p:spPr>
          <a:xfrm>
            <a:off x="6130193" y="2363844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Hipótese</a:t>
            </a:r>
            <a:endParaRPr sz="2200" b="1" dirty="0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593" name="Google Shape;593;p43"/>
          <p:cNvSpPr txBox="1"/>
          <p:nvPr/>
        </p:nvSpPr>
        <p:spPr>
          <a:xfrm>
            <a:off x="6130193" y="3626645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Observação</a:t>
            </a:r>
            <a:endParaRPr sz="2200" b="1" dirty="0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594" name="Google Shape;594;p43"/>
          <p:cNvSpPr txBox="1"/>
          <p:nvPr/>
        </p:nvSpPr>
        <p:spPr>
          <a:xfrm>
            <a:off x="5922917" y="904301"/>
            <a:ext cx="22032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+ experimental!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5" name="Google Shape;595;p43"/>
          <p:cNvCxnSpPr>
            <a:stCxn id="596" idx="3"/>
            <a:endCxn id="597" idx="1"/>
          </p:cNvCxnSpPr>
          <p:nvPr/>
        </p:nvCxnSpPr>
        <p:spPr>
          <a:xfrm>
            <a:off x="4381500" y="1949654"/>
            <a:ext cx="381000" cy="62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43"/>
          <p:cNvCxnSpPr>
            <a:stCxn id="597" idx="1"/>
            <a:endCxn id="599" idx="3"/>
          </p:cNvCxnSpPr>
          <p:nvPr/>
        </p:nvCxnSpPr>
        <p:spPr>
          <a:xfrm flipH="1">
            <a:off x="4381500" y="2574602"/>
            <a:ext cx="381000" cy="62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43"/>
          <p:cNvCxnSpPr>
            <a:stCxn id="599" idx="3"/>
            <a:endCxn id="601" idx="1"/>
          </p:cNvCxnSpPr>
          <p:nvPr/>
        </p:nvCxnSpPr>
        <p:spPr>
          <a:xfrm>
            <a:off x="4381500" y="3199549"/>
            <a:ext cx="381000" cy="62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43"/>
          <p:cNvSpPr/>
          <p:nvPr/>
        </p:nvSpPr>
        <p:spPr>
          <a:xfrm>
            <a:off x="3125100" y="1663304"/>
            <a:ext cx="125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43"/>
          <p:cNvSpPr/>
          <p:nvPr/>
        </p:nvSpPr>
        <p:spPr>
          <a:xfrm>
            <a:off x="3125100" y="2913199"/>
            <a:ext cx="125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43"/>
          <p:cNvSpPr/>
          <p:nvPr/>
        </p:nvSpPr>
        <p:spPr>
          <a:xfrm>
            <a:off x="4762500" y="2288252"/>
            <a:ext cx="125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43"/>
          <p:cNvSpPr/>
          <p:nvPr/>
        </p:nvSpPr>
        <p:spPr>
          <a:xfrm>
            <a:off x="4762500" y="3538147"/>
            <a:ext cx="125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áfico 2" descr="Lupa com preenchimento sólido">
            <a:extLst>
              <a:ext uri="{FF2B5EF4-FFF2-40B4-BE49-F238E27FC236}">
                <a16:creationId xmlns:a16="http://schemas.microsoft.com/office/drawing/2014/main" id="{EEED8B1A-BEDE-F09F-7000-955F9C788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4902" y="3560361"/>
            <a:ext cx="528175" cy="528175"/>
          </a:xfrm>
          <a:prstGeom prst="rect">
            <a:avLst/>
          </a:prstGeom>
        </p:spPr>
      </p:pic>
      <p:pic>
        <p:nvPicPr>
          <p:cNvPr id="5" name="Gráfico 4" descr="Mandala estrutura de tópicos">
            <a:extLst>
              <a:ext uri="{FF2B5EF4-FFF2-40B4-BE49-F238E27FC236}">
                <a16:creationId xmlns:a16="http://schemas.microsoft.com/office/drawing/2014/main" id="{23A8F99A-5963-5CC2-1CF5-677D72751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7252" y="2879904"/>
            <a:ext cx="632095" cy="632095"/>
          </a:xfrm>
          <a:prstGeom prst="rect">
            <a:avLst/>
          </a:prstGeom>
        </p:spPr>
      </p:pic>
      <p:pic>
        <p:nvPicPr>
          <p:cNvPr id="7" name="Gráfico 6" descr="Lâmpada e engrenagem com preenchimento sólido">
            <a:extLst>
              <a:ext uri="{FF2B5EF4-FFF2-40B4-BE49-F238E27FC236}">
                <a16:creationId xmlns:a16="http://schemas.microsoft.com/office/drawing/2014/main" id="{9E5C8432-5D96-B009-39C6-1501C05CA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034" y="2289533"/>
            <a:ext cx="553515" cy="553515"/>
          </a:xfrm>
          <a:prstGeom prst="rect">
            <a:avLst/>
          </a:prstGeom>
        </p:spPr>
      </p:pic>
      <p:pic>
        <p:nvPicPr>
          <p:cNvPr id="9" name="Gráfico 8" descr="Narrativa estrutura de tópicos">
            <a:extLst>
              <a:ext uri="{FF2B5EF4-FFF2-40B4-BE49-F238E27FC236}">
                <a16:creationId xmlns:a16="http://schemas.microsoft.com/office/drawing/2014/main" id="{E0B6EB52-9132-2708-A285-84E193921D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63874" y="1654649"/>
            <a:ext cx="578853" cy="578853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96720CA5-CA7C-0037-98FF-74F69F6D6D96}"/>
              </a:ext>
            </a:extLst>
          </p:cNvPr>
          <p:cNvSpPr/>
          <p:nvPr/>
        </p:nvSpPr>
        <p:spPr>
          <a:xfrm flipV="1">
            <a:off x="8207298" y="1738519"/>
            <a:ext cx="553515" cy="2372328"/>
          </a:xfrm>
          <a:prstGeom prst="downArrow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72000">
                <a:schemeClr val="tx2">
                  <a:lumMod val="20000"/>
                  <a:lumOff val="80000"/>
                </a:schemeClr>
              </a:gs>
              <a:gs pos="4100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406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E1CA2E-8643-A620-B057-3B8CF2A0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9" y="157048"/>
            <a:ext cx="5462974" cy="482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669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2058804" y="2035131"/>
            <a:ext cx="5026391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e Discussão </a:t>
            </a:r>
            <a:br>
              <a:rPr lang="en" dirty="0"/>
            </a:br>
            <a:r>
              <a:rPr lang="en" dirty="0"/>
              <a:t>disso tudo!</a:t>
            </a:r>
            <a:endParaRPr b="0" i="1"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1"/>
          </p:nvPr>
        </p:nvSpPr>
        <p:spPr>
          <a:xfrm>
            <a:off x="3069252" y="3539960"/>
            <a:ext cx="26784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2"/>
          </p:nvPr>
        </p:nvSpPr>
        <p:spPr>
          <a:xfrm>
            <a:off x="3634110" y="976617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00;p33">
            <a:extLst>
              <a:ext uri="{FF2B5EF4-FFF2-40B4-BE49-F238E27FC236}">
                <a16:creationId xmlns:a16="http://schemas.microsoft.com/office/drawing/2014/main" id="{C9766ACF-7517-A1F5-9AD2-4FE33C1719FB}"/>
              </a:ext>
            </a:extLst>
          </p:cNvPr>
          <p:cNvSpPr txBox="1">
            <a:spLocks/>
          </p:cNvSpPr>
          <p:nvPr/>
        </p:nvSpPr>
        <p:spPr>
          <a:xfrm>
            <a:off x="3634110" y="976617"/>
            <a:ext cx="1727100" cy="80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5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udson"/>
              <a:buNone/>
              <a:defRPr sz="6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en" dirty="0"/>
              <a:t>07</a:t>
            </a:r>
          </a:p>
        </p:txBody>
      </p:sp>
      <p:pic>
        <p:nvPicPr>
          <p:cNvPr id="4098" name="Picture 2" descr="The FBI is going crazy-stringboard crazy.">
            <a:extLst>
              <a:ext uri="{FF2B5EF4-FFF2-40B4-BE49-F238E27FC236}">
                <a16:creationId xmlns:a16="http://schemas.microsoft.com/office/drawing/2014/main" id="{6D1FE2CE-D7CF-4222-CB50-E442EBDF4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44" y="396023"/>
            <a:ext cx="6512312" cy="434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78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2081106" y="1812110"/>
            <a:ext cx="5026391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Obrigada!</a:t>
            </a:r>
            <a:endParaRPr b="0" i="1"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1"/>
          </p:nvPr>
        </p:nvSpPr>
        <p:spPr>
          <a:xfrm>
            <a:off x="3069252" y="3539960"/>
            <a:ext cx="26784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303" name="Google Shape;303;p33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3969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0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705" name="Google Shape;705;p50"/>
          <p:cNvSpPr txBox="1">
            <a:spLocks noGrp="1"/>
          </p:cNvSpPr>
          <p:nvPr>
            <p:ph type="body" idx="1"/>
          </p:nvPr>
        </p:nvSpPr>
        <p:spPr>
          <a:xfrm>
            <a:off x="713099" y="1562750"/>
            <a:ext cx="7717799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In book: APA handbook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in </a:t>
            </a:r>
            <a:r>
              <a:rPr lang="pt-BR" dirty="0" err="1"/>
              <a:t>psychology</a:t>
            </a:r>
            <a:r>
              <a:rPr lang="pt-BR" dirty="0"/>
              <a:t>, Vol. 2: </a:t>
            </a:r>
            <a:r>
              <a:rPr lang="pt-BR" dirty="0" err="1"/>
              <a:t>Research</a:t>
            </a:r>
            <a:r>
              <a:rPr lang="pt-BR" dirty="0"/>
              <a:t> designs: </a:t>
            </a:r>
            <a:r>
              <a:rPr lang="pt-BR" dirty="0" err="1"/>
              <a:t>Quantitative</a:t>
            </a:r>
            <a:r>
              <a:rPr lang="pt-BR" dirty="0"/>
              <a:t>, </a:t>
            </a:r>
            <a:r>
              <a:rPr lang="pt-BR" dirty="0" err="1"/>
              <a:t>qualitative</a:t>
            </a:r>
            <a:r>
              <a:rPr lang="pt-BR" dirty="0"/>
              <a:t>, </a:t>
            </a:r>
            <a:r>
              <a:rPr lang="pt-BR" dirty="0" err="1"/>
              <a:t>neuropsychological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biologicalEdition</a:t>
            </a:r>
            <a:r>
              <a:rPr lang="pt-BR" dirty="0"/>
              <a:t>: </a:t>
            </a:r>
            <a:r>
              <a:rPr lang="pt-BR" dirty="0" err="1"/>
              <a:t>FirstChapter</a:t>
            </a:r>
            <a:r>
              <a:rPr lang="pt-BR" dirty="0"/>
              <a:t>: </a:t>
            </a:r>
            <a:r>
              <a:rPr lang="pt-BR" dirty="0" err="1"/>
              <a:t>Thematic</a:t>
            </a:r>
            <a:r>
              <a:rPr lang="pt-BR" dirty="0"/>
              <a:t> </a:t>
            </a:r>
            <a:r>
              <a:rPr lang="pt-BR" dirty="0" err="1"/>
              <a:t>analysis.Publisher</a:t>
            </a:r>
            <a:r>
              <a:rPr lang="pt-BR" dirty="0"/>
              <a:t>: American </a:t>
            </a:r>
            <a:r>
              <a:rPr lang="pt-BR" dirty="0" err="1"/>
              <a:t>Psychological</a:t>
            </a:r>
            <a:r>
              <a:rPr lang="pt-BR" dirty="0"/>
              <a:t> </a:t>
            </a:r>
            <a:r>
              <a:rPr lang="pt-BR" dirty="0" err="1"/>
              <a:t>AssociationEditors</a:t>
            </a:r>
            <a:r>
              <a:rPr lang="pt-BR" dirty="0"/>
              <a:t>: H. Cooper, P. M. </a:t>
            </a:r>
            <a:r>
              <a:rPr lang="pt-BR" dirty="0" err="1"/>
              <a:t>Camic</a:t>
            </a:r>
            <a:r>
              <a:rPr lang="pt-BR" dirty="0"/>
              <a:t>, D. L. </a:t>
            </a:r>
            <a:r>
              <a:rPr lang="pt-BR" dirty="0" err="1"/>
              <a:t>Long</a:t>
            </a:r>
            <a:r>
              <a:rPr lang="pt-BR" dirty="0"/>
              <a:t>, A. T. </a:t>
            </a:r>
            <a:r>
              <a:rPr lang="pt-BR" dirty="0" err="1"/>
              <a:t>Panter</a:t>
            </a:r>
            <a:r>
              <a:rPr lang="pt-BR" dirty="0"/>
              <a:t>, D. </a:t>
            </a:r>
            <a:r>
              <a:rPr lang="pt-BR" dirty="0" err="1"/>
              <a:t>Rindskopf</a:t>
            </a:r>
            <a:r>
              <a:rPr lang="pt-BR" dirty="0"/>
              <a:t>, K. J. </a:t>
            </a:r>
            <a:r>
              <a:rPr lang="pt-BR" dirty="0" err="1"/>
              <a:t>Sher</a:t>
            </a:r>
            <a:r>
              <a:rPr lang="pt-BR" dirty="0"/>
              <a:t>;</a:t>
            </a:r>
            <a:br>
              <a:rPr lang="pt-BR" dirty="0"/>
            </a:br>
            <a:endParaRPr lang="pt-BR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 </a:t>
            </a:r>
            <a:r>
              <a:rPr lang="en-US" dirty="0"/>
              <a:t>Brooks, J., McCluskey, S., Turley, E., &amp; King, N. (2015). The utility of template analysis in qualitative psychology research. Qualitative research in psychology, 12(2), 202-222.</a:t>
            </a:r>
            <a:endParaRPr lang="pt-BR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DEDUTIVA:</a:t>
            </a:r>
            <a:endParaRPr dirty="0"/>
          </a:p>
        </p:txBody>
      </p:sp>
      <p:sp>
        <p:nvSpPr>
          <p:cNvPr id="587" name="Google Shape;587;p43"/>
          <p:cNvSpPr txBox="1"/>
          <p:nvPr/>
        </p:nvSpPr>
        <p:spPr>
          <a:xfrm>
            <a:off x="810619" y="1738519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Teoria</a:t>
            </a:r>
            <a:endParaRPr sz="2200" b="1" dirty="0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810619" y="2989142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Observação</a:t>
            </a:r>
            <a:endParaRPr sz="2200" b="1" dirty="0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590" name="Google Shape;590;p43"/>
          <p:cNvSpPr txBox="1"/>
          <p:nvPr/>
        </p:nvSpPr>
        <p:spPr>
          <a:xfrm>
            <a:off x="402336" y="3886197"/>
            <a:ext cx="2379835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omo o mundo dos dados é construído? Quais ideias e premissas os dados </a:t>
            </a:r>
            <a:r>
              <a:rPr lang="en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informam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43"/>
          <p:cNvSpPr txBox="1"/>
          <p:nvPr/>
        </p:nvSpPr>
        <p:spPr>
          <a:xfrm>
            <a:off x="6130193" y="2363844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Hipótese</a:t>
            </a:r>
            <a:endParaRPr sz="2200" b="1" dirty="0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593" name="Google Shape;593;p43"/>
          <p:cNvSpPr txBox="1"/>
          <p:nvPr/>
        </p:nvSpPr>
        <p:spPr>
          <a:xfrm>
            <a:off x="6130193" y="3626645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Confirmação</a:t>
            </a:r>
            <a:endParaRPr sz="2200" b="1" dirty="0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cxnSp>
        <p:nvCxnSpPr>
          <p:cNvPr id="595" name="Google Shape;595;p43"/>
          <p:cNvCxnSpPr>
            <a:stCxn id="596" idx="3"/>
            <a:endCxn id="597" idx="1"/>
          </p:cNvCxnSpPr>
          <p:nvPr/>
        </p:nvCxnSpPr>
        <p:spPr>
          <a:xfrm>
            <a:off x="4381500" y="1949654"/>
            <a:ext cx="381000" cy="62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43"/>
          <p:cNvCxnSpPr>
            <a:stCxn id="597" idx="1"/>
            <a:endCxn id="599" idx="3"/>
          </p:cNvCxnSpPr>
          <p:nvPr/>
        </p:nvCxnSpPr>
        <p:spPr>
          <a:xfrm flipH="1">
            <a:off x="4381500" y="2574602"/>
            <a:ext cx="381000" cy="62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43"/>
          <p:cNvCxnSpPr>
            <a:stCxn id="599" idx="3"/>
            <a:endCxn id="601" idx="1"/>
          </p:cNvCxnSpPr>
          <p:nvPr/>
        </p:nvCxnSpPr>
        <p:spPr>
          <a:xfrm>
            <a:off x="4381500" y="3199549"/>
            <a:ext cx="381000" cy="62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43"/>
          <p:cNvSpPr/>
          <p:nvPr/>
        </p:nvSpPr>
        <p:spPr>
          <a:xfrm>
            <a:off x="3125100" y="1663304"/>
            <a:ext cx="125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43"/>
          <p:cNvSpPr/>
          <p:nvPr/>
        </p:nvSpPr>
        <p:spPr>
          <a:xfrm>
            <a:off x="3125100" y="2913199"/>
            <a:ext cx="125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43"/>
          <p:cNvSpPr/>
          <p:nvPr/>
        </p:nvSpPr>
        <p:spPr>
          <a:xfrm>
            <a:off x="4762500" y="2288252"/>
            <a:ext cx="125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43"/>
          <p:cNvSpPr/>
          <p:nvPr/>
        </p:nvSpPr>
        <p:spPr>
          <a:xfrm>
            <a:off x="4762500" y="3538147"/>
            <a:ext cx="125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áfico 2" descr="Lupa com preenchimento sólido">
            <a:extLst>
              <a:ext uri="{FF2B5EF4-FFF2-40B4-BE49-F238E27FC236}">
                <a16:creationId xmlns:a16="http://schemas.microsoft.com/office/drawing/2014/main" id="{EEED8B1A-BEDE-F09F-7000-955F9C788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9213" y="2924343"/>
            <a:ext cx="528175" cy="528175"/>
          </a:xfrm>
          <a:prstGeom prst="rect">
            <a:avLst/>
          </a:prstGeom>
        </p:spPr>
      </p:pic>
      <p:pic>
        <p:nvPicPr>
          <p:cNvPr id="7" name="Gráfico 6" descr="Lâmpada e engrenagem com preenchimento sólido">
            <a:extLst>
              <a:ext uri="{FF2B5EF4-FFF2-40B4-BE49-F238E27FC236}">
                <a16:creationId xmlns:a16="http://schemas.microsoft.com/office/drawing/2014/main" id="{9E5C8432-5D96-B009-39C6-1501C05CA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9034" y="2289533"/>
            <a:ext cx="553515" cy="553515"/>
          </a:xfrm>
          <a:prstGeom prst="rect">
            <a:avLst/>
          </a:prstGeom>
        </p:spPr>
      </p:pic>
      <p:pic>
        <p:nvPicPr>
          <p:cNvPr id="9" name="Gráfico 8" descr="Narrativa estrutura de tópicos">
            <a:extLst>
              <a:ext uri="{FF2B5EF4-FFF2-40B4-BE49-F238E27FC236}">
                <a16:creationId xmlns:a16="http://schemas.microsoft.com/office/drawing/2014/main" id="{E0B6EB52-9132-2708-A285-84E193921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3874" y="1654649"/>
            <a:ext cx="578853" cy="578853"/>
          </a:xfrm>
          <a:prstGeom prst="rect">
            <a:avLst/>
          </a:prstGeom>
        </p:spPr>
      </p:pic>
      <p:pic>
        <p:nvPicPr>
          <p:cNvPr id="4" name="Gráfico 3" descr="Marca de seleção com preenchimento sólido">
            <a:extLst>
              <a:ext uri="{FF2B5EF4-FFF2-40B4-BE49-F238E27FC236}">
                <a16:creationId xmlns:a16="http://schemas.microsoft.com/office/drawing/2014/main" id="{74136450-6604-ECB0-90A9-B449F2123E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74931" y="3485899"/>
            <a:ext cx="665106" cy="665106"/>
          </a:xfrm>
          <a:prstGeom prst="rect">
            <a:avLst/>
          </a:prstGeo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003DA5D3-DE48-BF3B-D507-1A3157BA6BA6}"/>
              </a:ext>
            </a:extLst>
          </p:cNvPr>
          <p:cNvSpPr/>
          <p:nvPr/>
        </p:nvSpPr>
        <p:spPr>
          <a:xfrm>
            <a:off x="8207298" y="1738519"/>
            <a:ext cx="553515" cy="2372328"/>
          </a:xfrm>
          <a:prstGeom prst="downArrow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72000">
                <a:schemeClr val="tx2">
                  <a:lumMod val="20000"/>
                  <a:lumOff val="80000"/>
                </a:schemeClr>
              </a:gs>
              <a:gs pos="4100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6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/>
          <p:nvPr/>
        </p:nvSpPr>
        <p:spPr>
          <a:xfrm>
            <a:off x="1874988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5577313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Duas principais abordagens: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161738" y="2585753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Abordagem Indutiva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2"/>
          </p:nvPr>
        </p:nvSpPr>
        <p:spPr>
          <a:xfrm>
            <a:off x="1161738" y="2952432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</a:t>
            </a:r>
            <a:r>
              <a:rPr lang="en" dirty="0"/>
              <a:t>ottom-up;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</a:t>
            </a:r>
            <a:r>
              <a:rPr lang="en" dirty="0"/>
              <a:t>irecionada pelo que </a:t>
            </a:r>
            <a:r>
              <a:rPr lang="en" b="1" dirty="0"/>
              <a:t>está</a:t>
            </a:r>
            <a:r>
              <a:rPr lang="en" dirty="0"/>
              <a:t> nos dados.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3"/>
          </p:nvPr>
        </p:nvSpPr>
        <p:spPr>
          <a:xfrm>
            <a:off x="4864063" y="2585753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Abordagem Dedutiva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4"/>
          </p:nvPr>
        </p:nvSpPr>
        <p:spPr>
          <a:xfrm>
            <a:off x="4864063" y="2952432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Top-down;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Conceitos, ideias e tópicos são levados </a:t>
            </a:r>
            <a:r>
              <a:rPr lang="en" b="1" dirty="0"/>
              <a:t>a priori</a:t>
            </a:r>
            <a:r>
              <a:rPr lang="en" dirty="0"/>
              <a:t> para codificar e interpretar os dados.</a:t>
            </a:r>
            <a:endParaRPr dirty="0"/>
          </a:p>
        </p:txBody>
      </p:sp>
      <p:pic>
        <p:nvPicPr>
          <p:cNvPr id="2" name="Gráfico 1" descr="Narrativa estrutura de tópicos">
            <a:extLst>
              <a:ext uri="{FF2B5EF4-FFF2-40B4-BE49-F238E27FC236}">
                <a16:creationId xmlns:a16="http://schemas.microsoft.com/office/drawing/2014/main" id="{28D249F2-A397-6E91-D7FC-873C6690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736" y="1828879"/>
            <a:ext cx="578853" cy="578853"/>
          </a:xfrm>
          <a:prstGeom prst="rect">
            <a:avLst/>
          </a:prstGeom>
        </p:spPr>
      </p:pic>
      <p:pic>
        <p:nvPicPr>
          <p:cNvPr id="3" name="Gráfico 2" descr="Lupa com preenchimento sólido">
            <a:extLst>
              <a:ext uri="{FF2B5EF4-FFF2-40B4-BE49-F238E27FC236}">
                <a16:creationId xmlns:a16="http://schemas.microsoft.com/office/drawing/2014/main" id="{8C326E5E-4FDA-B8A9-3BD0-09FA3B1FE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750" y="1851141"/>
            <a:ext cx="528175" cy="528175"/>
          </a:xfrm>
          <a:prstGeom prst="rect">
            <a:avLst/>
          </a:prstGeom>
        </p:spPr>
      </p:pic>
      <p:sp>
        <p:nvSpPr>
          <p:cNvPr id="4" name="Google Shape;320;p35">
            <a:extLst>
              <a:ext uri="{FF2B5EF4-FFF2-40B4-BE49-F238E27FC236}">
                <a16:creationId xmlns:a16="http://schemas.microsoft.com/office/drawing/2014/main" id="{6F899BE6-7632-1BCE-52C2-C75034070A62}"/>
              </a:ext>
            </a:extLst>
          </p:cNvPr>
          <p:cNvSpPr txBox="1">
            <a:spLocks/>
          </p:cNvSpPr>
          <p:nvPr/>
        </p:nvSpPr>
        <p:spPr>
          <a:xfrm>
            <a:off x="582618" y="4143600"/>
            <a:ext cx="3118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BR" dirty="0"/>
              <a:t>Cada abordagem se encaixa melhor para um tipo de análise temática.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F94FA87-732C-30FF-856D-4C423E58C7F0}"/>
              </a:ext>
            </a:extLst>
          </p:cNvPr>
          <p:cNvSpPr/>
          <p:nvPr/>
        </p:nvSpPr>
        <p:spPr>
          <a:xfrm>
            <a:off x="525231" y="4143600"/>
            <a:ext cx="3175587" cy="67215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90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/>
          <p:nvPr/>
        </p:nvSpPr>
        <p:spPr>
          <a:xfrm>
            <a:off x="643578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Três tipos de análise temática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-69672" y="2585753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Reflexiva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2"/>
          </p:nvPr>
        </p:nvSpPr>
        <p:spPr>
          <a:xfrm>
            <a:off x="-69672" y="2952432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/>
              <a:t>Abordagem indutiva.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/>
              <a:t>É um tipo muito flexível, envolve diversos ciclos de codificação e maior liberdade.</a:t>
            </a:r>
          </a:p>
        </p:txBody>
      </p:sp>
      <p:sp>
        <p:nvSpPr>
          <p:cNvPr id="4" name="Google Shape;316;p35">
            <a:extLst>
              <a:ext uri="{FF2B5EF4-FFF2-40B4-BE49-F238E27FC236}">
                <a16:creationId xmlns:a16="http://schemas.microsoft.com/office/drawing/2014/main" id="{4D4933C5-BFD4-3992-44C2-7920A800CE01}"/>
              </a:ext>
            </a:extLst>
          </p:cNvPr>
          <p:cNvSpPr/>
          <p:nvPr/>
        </p:nvSpPr>
        <p:spPr>
          <a:xfrm>
            <a:off x="3712589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319;p35">
            <a:extLst>
              <a:ext uri="{FF2B5EF4-FFF2-40B4-BE49-F238E27FC236}">
                <a16:creationId xmlns:a16="http://schemas.microsoft.com/office/drawing/2014/main" id="{6E07E2F2-5CB0-9704-868A-DD203E5176FC}"/>
              </a:ext>
            </a:extLst>
          </p:cNvPr>
          <p:cNvSpPr txBox="1">
            <a:spLocks/>
          </p:cNvSpPr>
          <p:nvPr/>
        </p:nvSpPr>
        <p:spPr>
          <a:xfrm>
            <a:off x="2999339" y="2585753"/>
            <a:ext cx="3118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dirty="0"/>
              <a:t>Análise de </a:t>
            </a:r>
            <a:r>
              <a:rPr lang="pt-BR" dirty="0" err="1"/>
              <a:t>Codebook</a:t>
            </a:r>
            <a:endParaRPr lang="pt-BR" dirty="0"/>
          </a:p>
        </p:txBody>
      </p:sp>
      <p:sp>
        <p:nvSpPr>
          <p:cNvPr id="6" name="Google Shape;320;p35">
            <a:extLst>
              <a:ext uri="{FF2B5EF4-FFF2-40B4-BE49-F238E27FC236}">
                <a16:creationId xmlns:a16="http://schemas.microsoft.com/office/drawing/2014/main" id="{929CF732-D8F4-6BC3-10AD-0F02F9B6D4CD}"/>
              </a:ext>
            </a:extLst>
          </p:cNvPr>
          <p:cNvSpPr txBox="1">
            <a:spLocks/>
          </p:cNvSpPr>
          <p:nvPr/>
        </p:nvSpPr>
        <p:spPr>
          <a:xfrm>
            <a:off x="2999339" y="2952432"/>
            <a:ext cx="3118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BR" sz="1300" dirty="0"/>
              <a:t>Abordagem dedutiva.</a:t>
            </a:r>
          </a:p>
          <a:p>
            <a:pPr marL="0" indent="0"/>
            <a:r>
              <a:rPr lang="pt-BR" sz="1300" dirty="0"/>
              <a:t>Utiliza </a:t>
            </a:r>
            <a:r>
              <a:rPr lang="pt-BR" sz="1300" dirty="0" err="1"/>
              <a:t>codebooks</a:t>
            </a:r>
            <a:r>
              <a:rPr lang="pt-BR" sz="1300" dirty="0"/>
              <a:t> que já contêm os temas a serem utilizados na análise.</a:t>
            </a:r>
          </a:p>
          <a:p>
            <a:pPr marL="0" indent="0"/>
            <a:r>
              <a:rPr lang="pt-BR" sz="1300" dirty="0"/>
              <a:t>Objetivo: produzir achados mais confiáveis e consistentes.</a:t>
            </a:r>
          </a:p>
        </p:txBody>
      </p:sp>
      <p:sp>
        <p:nvSpPr>
          <p:cNvPr id="12" name="Google Shape;316;p35">
            <a:extLst>
              <a:ext uri="{FF2B5EF4-FFF2-40B4-BE49-F238E27FC236}">
                <a16:creationId xmlns:a16="http://schemas.microsoft.com/office/drawing/2014/main" id="{240F053C-6454-0157-1FE4-1D14C6C707B2}"/>
              </a:ext>
            </a:extLst>
          </p:cNvPr>
          <p:cNvSpPr/>
          <p:nvPr/>
        </p:nvSpPr>
        <p:spPr>
          <a:xfrm>
            <a:off x="6690160" y="1806616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319;p35">
            <a:extLst>
              <a:ext uri="{FF2B5EF4-FFF2-40B4-BE49-F238E27FC236}">
                <a16:creationId xmlns:a16="http://schemas.microsoft.com/office/drawing/2014/main" id="{77E2FF48-531F-850A-116C-CA3B9BFE37BC}"/>
              </a:ext>
            </a:extLst>
          </p:cNvPr>
          <p:cNvSpPr txBox="1">
            <a:spLocks/>
          </p:cNvSpPr>
          <p:nvPr/>
        </p:nvSpPr>
        <p:spPr>
          <a:xfrm>
            <a:off x="5976910" y="2880482"/>
            <a:ext cx="3118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dson"/>
              <a:buNone/>
              <a:defRPr sz="22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pPr marL="0" indent="0"/>
            <a:r>
              <a:rPr lang="pt-BR" dirty="0"/>
              <a:t>Análise de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reliability</a:t>
            </a:r>
            <a:endParaRPr lang="pt-BR" dirty="0"/>
          </a:p>
        </p:txBody>
      </p:sp>
      <p:sp>
        <p:nvSpPr>
          <p:cNvPr id="14" name="Google Shape;320;p35">
            <a:extLst>
              <a:ext uri="{FF2B5EF4-FFF2-40B4-BE49-F238E27FC236}">
                <a16:creationId xmlns:a16="http://schemas.microsoft.com/office/drawing/2014/main" id="{41FF3A38-B4EA-D3BF-5044-A0C7A7961942}"/>
              </a:ext>
            </a:extLst>
          </p:cNvPr>
          <p:cNvSpPr txBox="1">
            <a:spLocks/>
          </p:cNvSpPr>
          <p:nvPr/>
        </p:nvSpPr>
        <p:spPr>
          <a:xfrm>
            <a:off x="5976910" y="3174331"/>
            <a:ext cx="3118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BR" sz="1300" dirty="0"/>
              <a:t>Usa vários codificadores.</a:t>
            </a:r>
          </a:p>
          <a:p>
            <a:pPr marL="0" indent="0"/>
            <a:r>
              <a:rPr lang="pt-BR" sz="1300" dirty="0"/>
              <a:t>Traz um elemento de confiança, já que todos precisam concordar com o desfecho. Diminui vieses.</a:t>
            </a:r>
          </a:p>
          <a:p>
            <a:pPr marL="0" indent="0"/>
            <a:endParaRPr lang="pt-BR" dirty="0"/>
          </a:p>
        </p:txBody>
      </p:sp>
      <p:pic>
        <p:nvPicPr>
          <p:cNvPr id="17" name="Gráfico 16" descr="Reflexo estrutura de tópicos">
            <a:extLst>
              <a:ext uri="{FF2B5EF4-FFF2-40B4-BE49-F238E27FC236}">
                <a16:creationId xmlns:a16="http://schemas.microsoft.com/office/drawing/2014/main" id="{1E7E07E5-B7B2-A136-88FD-991CABCAB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387" y="1741187"/>
            <a:ext cx="748081" cy="748081"/>
          </a:xfrm>
          <a:prstGeom prst="rect">
            <a:avLst/>
          </a:prstGeom>
        </p:spPr>
      </p:pic>
      <p:pic>
        <p:nvPicPr>
          <p:cNvPr id="19" name="Gráfico 18" descr="Tabela estrutura de tópicos">
            <a:extLst>
              <a:ext uri="{FF2B5EF4-FFF2-40B4-BE49-F238E27FC236}">
                <a16:creationId xmlns:a16="http://schemas.microsoft.com/office/drawing/2014/main" id="{0AB34CBF-96EE-BD61-C28F-CB2DBFAFA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9481" y="1706867"/>
            <a:ext cx="817915" cy="817915"/>
          </a:xfrm>
          <a:prstGeom prst="rect">
            <a:avLst/>
          </a:prstGeom>
        </p:spPr>
      </p:pic>
      <p:pic>
        <p:nvPicPr>
          <p:cNvPr id="21" name="Gráfico 20" descr="Debate de grupo estrutura de tópicos">
            <a:extLst>
              <a:ext uri="{FF2B5EF4-FFF2-40B4-BE49-F238E27FC236}">
                <a16:creationId xmlns:a16="http://schemas.microsoft.com/office/drawing/2014/main" id="{4BE7A312-FABA-2D1F-0B26-180EE30FD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5970" y="1761499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5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/>
          <p:nvPr/>
        </p:nvSpPr>
        <p:spPr>
          <a:xfrm>
            <a:off x="1874988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5577313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Duas principais abordagens: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161738" y="2585753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Abordagem Indutiva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2"/>
          </p:nvPr>
        </p:nvSpPr>
        <p:spPr>
          <a:xfrm>
            <a:off x="1161738" y="2952432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</a:t>
            </a:r>
            <a:r>
              <a:rPr lang="en" dirty="0"/>
              <a:t>ottom-up;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</a:t>
            </a:r>
            <a:r>
              <a:rPr lang="en" dirty="0"/>
              <a:t>irecionada pelo que </a:t>
            </a:r>
            <a:r>
              <a:rPr lang="en" b="1" dirty="0"/>
              <a:t>está</a:t>
            </a:r>
            <a:r>
              <a:rPr lang="en" dirty="0"/>
              <a:t> nos dados.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3"/>
          </p:nvPr>
        </p:nvSpPr>
        <p:spPr>
          <a:xfrm>
            <a:off x="4864063" y="2585753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Abordagem Dedutiva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4"/>
          </p:nvPr>
        </p:nvSpPr>
        <p:spPr>
          <a:xfrm>
            <a:off x="4864063" y="2952432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Top-down;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Conceitos, ideias e tópicos são levados </a:t>
            </a:r>
            <a:r>
              <a:rPr lang="en" b="1" dirty="0"/>
              <a:t>a priori</a:t>
            </a:r>
            <a:r>
              <a:rPr lang="en" dirty="0"/>
              <a:t> para codificar e interpretar os dados.</a:t>
            </a:r>
            <a:endParaRPr dirty="0"/>
          </a:p>
        </p:txBody>
      </p:sp>
      <p:pic>
        <p:nvPicPr>
          <p:cNvPr id="2" name="Gráfico 1" descr="Narrativa estrutura de tópicos">
            <a:extLst>
              <a:ext uri="{FF2B5EF4-FFF2-40B4-BE49-F238E27FC236}">
                <a16:creationId xmlns:a16="http://schemas.microsoft.com/office/drawing/2014/main" id="{28D249F2-A397-6E91-D7FC-873C6690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736" y="1828879"/>
            <a:ext cx="578853" cy="578853"/>
          </a:xfrm>
          <a:prstGeom prst="rect">
            <a:avLst/>
          </a:prstGeom>
        </p:spPr>
      </p:pic>
      <p:pic>
        <p:nvPicPr>
          <p:cNvPr id="3" name="Gráfico 2" descr="Lupa com preenchimento sólido">
            <a:extLst>
              <a:ext uri="{FF2B5EF4-FFF2-40B4-BE49-F238E27FC236}">
                <a16:creationId xmlns:a16="http://schemas.microsoft.com/office/drawing/2014/main" id="{8C326E5E-4FDA-B8A9-3BD0-09FA3B1FE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750" y="1851141"/>
            <a:ext cx="528175" cy="52817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2236F8-C823-C2A0-549F-B56E14D864E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8EB">
              <a:alpha val="80000"/>
            </a:srgb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318;p35">
            <a:extLst>
              <a:ext uri="{FF2B5EF4-FFF2-40B4-BE49-F238E27FC236}">
                <a16:creationId xmlns:a16="http://schemas.microsoft.com/office/drawing/2014/main" id="{E38512E5-EFC4-AAD6-611C-C3526745B71D}"/>
              </a:ext>
            </a:extLst>
          </p:cNvPr>
          <p:cNvSpPr txBox="1">
            <a:spLocks/>
          </p:cNvSpPr>
          <p:nvPr/>
        </p:nvSpPr>
        <p:spPr>
          <a:xfrm>
            <a:off x="3333002" y="1839348"/>
            <a:ext cx="2949509" cy="73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 i="0" u="none" strike="noStrike" cap="none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r>
              <a:rPr lang="pt-BR" dirty="0">
                <a:highlight>
                  <a:srgbClr val="FCE8EB"/>
                </a:highlight>
              </a:rPr>
              <a:t>Na realidade...</a:t>
            </a:r>
          </a:p>
        </p:txBody>
      </p:sp>
    </p:spTree>
    <p:extLst>
      <p:ext uri="{BB962C8B-B14F-4D97-AF65-F5344CB8AC3E}">
        <p14:creationId xmlns:p14="http://schemas.microsoft.com/office/powerpoint/2010/main" val="172099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/>
          <p:nvPr/>
        </p:nvSpPr>
        <p:spPr>
          <a:xfrm>
            <a:off x="1874988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5577313" y="1828879"/>
            <a:ext cx="1691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Duas principais abordagens: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161738" y="2585753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Abordagem Indutiva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2"/>
          </p:nvPr>
        </p:nvSpPr>
        <p:spPr>
          <a:xfrm>
            <a:off x="1161738" y="2952432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</a:t>
            </a:r>
            <a:r>
              <a:rPr lang="en" dirty="0"/>
              <a:t>ottom-up;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</a:t>
            </a:r>
            <a:r>
              <a:rPr lang="en" dirty="0"/>
              <a:t>irecionada pelo que </a:t>
            </a:r>
            <a:r>
              <a:rPr lang="en" b="1" dirty="0"/>
              <a:t>está</a:t>
            </a:r>
            <a:r>
              <a:rPr lang="en" dirty="0"/>
              <a:t> nos dados.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3"/>
          </p:nvPr>
        </p:nvSpPr>
        <p:spPr>
          <a:xfrm>
            <a:off x="4864063" y="2585753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Abordagem Dedutiva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4"/>
          </p:nvPr>
        </p:nvSpPr>
        <p:spPr>
          <a:xfrm>
            <a:off x="4864063" y="2952432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Top-down;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Conceitos, ideias e tópicos são levados </a:t>
            </a:r>
            <a:r>
              <a:rPr lang="en" b="1" dirty="0"/>
              <a:t>a priori</a:t>
            </a:r>
            <a:r>
              <a:rPr lang="en" dirty="0"/>
              <a:t> para codificar e interpretar os dados.</a:t>
            </a:r>
            <a:endParaRPr dirty="0"/>
          </a:p>
        </p:txBody>
      </p:sp>
      <p:pic>
        <p:nvPicPr>
          <p:cNvPr id="2" name="Gráfico 1" descr="Narrativa estrutura de tópicos">
            <a:extLst>
              <a:ext uri="{FF2B5EF4-FFF2-40B4-BE49-F238E27FC236}">
                <a16:creationId xmlns:a16="http://schemas.microsoft.com/office/drawing/2014/main" id="{28D249F2-A397-6E91-D7FC-873C6690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736" y="1828879"/>
            <a:ext cx="578853" cy="578853"/>
          </a:xfrm>
          <a:prstGeom prst="rect">
            <a:avLst/>
          </a:prstGeom>
        </p:spPr>
      </p:pic>
      <p:pic>
        <p:nvPicPr>
          <p:cNvPr id="3" name="Gráfico 2" descr="Lupa com preenchimento sólido">
            <a:extLst>
              <a:ext uri="{FF2B5EF4-FFF2-40B4-BE49-F238E27FC236}">
                <a16:creationId xmlns:a16="http://schemas.microsoft.com/office/drawing/2014/main" id="{8C326E5E-4FDA-B8A9-3BD0-09FA3B1FE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750" y="1851141"/>
            <a:ext cx="528175" cy="528175"/>
          </a:xfrm>
          <a:prstGeom prst="rect">
            <a:avLst/>
          </a:prstGeom>
        </p:spPr>
      </p:pic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EA22216C-E1B1-DA95-2C82-B7A2D0D8E0E7}"/>
              </a:ext>
            </a:extLst>
          </p:cNvPr>
          <p:cNvSpPr/>
          <p:nvPr/>
        </p:nvSpPr>
        <p:spPr>
          <a:xfrm>
            <a:off x="3497579" y="2243589"/>
            <a:ext cx="2242783" cy="447600"/>
          </a:xfrm>
          <a:prstGeom prst="curvedUp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B310EC4C-9857-02F1-5FE2-B5897F7430A1}"/>
              </a:ext>
            </a:extLst>
          </p:cNvPr>
          <p:cNvSpPr/>
          <p:nvPr/>
        </p:nvSpPr>
        <p:spPr>
          <a:xfrm rot="10800000">
            <a:off x="3337558" y="1324248"/>
            <a:ext cx="2402803" cy="578853"/>
          </a:xfrm>
          <a:prstGeom prst="curved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41902"/>
      </p:ext>
    </p:extLst>
  </p:cSld>
  <p:clrMapOvr>
    <a:masterClrMapping/>
  </p:clrMapOvr>
</p:sld>
</file>

<file path=ppt/theme/theme1.xml><?xml version="1.0" encoding="utf-8"?>
<a:theme xmlns:a="http://schemas.openxmlformats.org/drawingml/2006/main" name="Spring Season Theme by Slidesgo">
  <a:themeElements>
    <a:clrScheme name="Simple Light">
      <a:dk1>
        <a:srgbClr val="181818"/>
      </a:dk1>
      <a:lt1>
        <a:srgbClr val="FFFFFF"/>
      </a:lt1>
      <a:dk2>
        <a:srgbClr val="F1ECE6"/>
      </a:dk2>
      <a:lt2>
        <a:srgbClr val="F18B9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1121</Words>
  <Application>Microsoft Office PowerPoint</Application>
  <PresentationFormat>Apresentação na tela (16:9)</PresentationFormat>
  <Paragraphs>299</Paragraphs>
  <Slides>43</Slides>
  <Notes>43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7" baseType="lpstr">
      <vt:lpstr>Arial</vt:lpstr>
      <vt:lpstr>Roboto</vt:lpstr>
      <vt:lpstr>Judson</vt:lpstr>
      <vt:lpstr>Spring Season Theme by Slidesgo</vt:lpstr>
      <vt:lpstr>Introdução à Análise Temática</vt:lpstr>
      <vt:lpstr>O que é?</vt:lpstr>
      <vt:lpstr>Duas principais abordagens:</vt:lpstr>
      <vt:lpstr>INDUTIVA:</vt:lpstr>
      <vt:lpstr>DEDUTIVA:</vt:lpstr>
      <vt:lpstr>Duas principais abordagens:</vt:lpstr>
      <vt:lpstr>Três tipos de análise temática</vt:lpstr>
      <vt:lpstr>Duas principais abordagens:</vt:lpstr>
      <vt:lpstr>Duas principais abordagens:</vt:lpstr>
      <vt:lpstr>Duas principais abordagens:</vt:lpstr>
      <vt:lpstr>Análise de Template</vt:lpstr>
      <vt:lpstr>Análise de Template</vt:lpstr>
      <vt:lpstr>Análise de Template</vt:lpstr>
      <vt:lpstr>Etapas da Análise Temática</vt:lpstr>
      <vt:lpstr>Etapas da Análise Temática de Template</vt:lpstr>
      <vt:lpstr>Como acontece na prática?</vt:lpstr>
      <vt:lpstr>Etapas da Análise Temática de Template</vt:lpstr>
      <vt:lpstr>Conhecendo os dados</vt:lpstr>
      <vt:lpstr>Conhecendo os dados</vt:lpstr>
      <vt:lpstr>Etapas da Análise Temática de Template</vt:lpstr>
      <vt:lpstr>Códigos Iniciais</vt:lpstr>
      <vt:lpstr>Etapas da Análise Temática de Template</vt:lpstr>
      <vt:lpstr>Definição template inicial</vt:lpstr>
      <vt:lpstr>Apresentação do PowerPoint</vt:lpstr>
      <vt:lpstr>Apresentação do PowerPoint</vt:lpstr>
      <vt:lpstr>Definição template inicial</vt:lpstr>
      <vt:lpstr>Etapas da Análise Temática de Template</vt:lpstr>
      <vt:lpstr>Aplicação em novos dados</vt:lpstr>
      <vt:lpstr>Aplicação em novos dados</vt:lpstr>
      <vt:lpstr>Aplicação em novos dados</vt:lpstr>
      <vt:lpstr>Aplicação em novos dados</vt:lpstr>
      <vt:lpstr>Etapas da Análise Temática de Template</vt:lpstr>
      <vt:lpstr>Finalização do template</vt:lpstr>
      <vt:lpstr>Etapas da Análise Temática de Template</vt:lpstr>
      <vt:lpstr>Aplicação no dataset completo</vt:lpstr>
      <vt:lpstr>Análise e Discussão  disso tudo!</vt:lpstr>
      <vt:lpstr>Análise e Discussão  disso tudo!</vt:lpstr>
      <vt:lpstr>Vantagens e desvantagens</vt:lpstr>
      <vt:lpstr>Resumindo…</vt:lpstr>
      <vt:lpstr>Apresentação do PowerPoint</vt:lpstr>
      <vt:lpstr>Análise e Discussão  disso tudo!</vt:lpstr>
      <vt:lpstr>Obrigada!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Análise Temática</dc:title>
  <dc:creator>MARIA CLARA</dc:creator>
  <cp:lastModifiedBy>MARIA CLARA</cp:lastModifiedBy>
  <cp:revision>1</cp:revision>
  <dcterms:modified xsi:type="dcterms:W3CDTF">2024-04-18T19:02:20Z</dcterms:modified>
</cp:coreProperties>
</file>